
<file path=[Content_Types].xml><?xml version="1.0" encoding="utf-8"?>
<Types xmlns="http://schemas.openxmlformats.org/package/2006/content-types">
  <Default Extension="emf" ContentType="image/x-emf"/>
  <Default Extension="jpe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changesInfos/changesInfo1.xml" ContentType="application/vnd.ms-powerpoint.changesinfo+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83" r:id="rId4"/>
  </p:sldMasterIdLst>
  <p:notesMasterIdLst>
    <p:notesMasterId r:id="rId49"/>
  </p:notesMasterIdLst>
  <p:handoutMasterIdLst>
    <p:handoutMasterId r:id="rId50"/>
  </p:handoutMasterIdLst>
  <p:sldIdLst>
    <p:sldId id="256" r:id="rId5"/>
    <p:sldId id="257" r:id="rId6"/>
    <p:sldId id="263" r:id="rId7"/>
    <p:sldId id="339" r:id="rId8"/>
    <p:sldId id="261" r:id="rId9"/>
    <p:sldId id="338" r:id="rId10"/>
    <p:sldId id="333" r:id="rId11"/>
    <p:sldId id="312" r:id="rId12"/>
    <p:sldId id="327" r:id="rId13"/>
    <p:sldId id="328" r:id="rId14"/>
    <p:sldId id="295" r:id="rId15"/>
    <p:sldId id="298" r:id="rId16"/>
    <p:sldId id="340" r:id="rId17"/>
    <p:sldId id="341" r:id="rId18"/>
    <p:sldId id="344" r:id="rId19"/>
    <p:sldId id="342" r:id="rId20"/>
    <p:sldId id="343" r:id="rId21"/>
    <p:sldId id="337" r:id="rId22"/>
    <p:sldId id="315" r:id="rId23"/>
    <p:sldId id="332" r:id="rId24"/>
    <p:sldId id="347" r:id="rId25"/>
    <p:sldId id="335" r:id="rId26"/>
    <p:sldId id="316" r:id="rId27"/>
    <p:sldId id="317" r:id="rId28"/>
    <p:sldId id="334" r:id="rId29"/>
    <p:sldId id="299" r:id="rId30"/>
    <p:sldId id="300" r:id="rId31"/>
    <p:sldId id="318" r:id="rId32"/>
    <p:sldId id="301" r:id="rId33"/>
    <p:sldId id="302" r:id="rId34"/>
    <p:sldId id="303" r:id="rId35"/>
    <p:sldId id="309" r:id="rId36"/>
    <p:sldId id="329" r:id="rId37"/>
    <p:sldId id="325" r:id="rId38"/>
    <p:sldId id="331" r:id="rId39"/>
    <p:sldId id="311" r:id="rId40"/>
    <p:sldId id="304" r:id="rId41"/>
    <p:sldId id="305" r:id="rId42"/>
    <p:sldId id="310" r:id="rId43"/>
    <p:sldId id="323" r:id="rId44"/>
    <p:sldId id="324" r:id="rId45"/>
    <p:sldId id="326" r:id="rId46"/>
    <p:sldId id="336" r:id="rId47"/>
    <p:sldId id="322" r:id="rId48"/>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4048B9BF-62B9-4429-9F1E-43989767B5EC}" v="86" dt="2023-06-06T14:28:41.590"/>
    <p1510:client id="{4460AF2C-1581-4EE2-98C4-9B981B9EEB04}" v="12" dt="2023-06-06T13:04:43.814"/>
    <p1510:client id="{44CE69F4-63D8-46A0-A915-E7807CCCC85E}" v="1" dt="2023-06-06T13:45:30.746"/>
    <p1510:client id="{46D2CBB2-6A42-475F-9978-EB645C084848}" v="3" dt="2023-06-06T13:28:14.626"/>
    <p1510:client id="{5D8700F3-6A22-4284-8E97-C72292E66EBC}" v="144" dt="2023-06-06T13:41:46.731"/>
    <p1510:client id="{A2CD0ED0-CD9B-4A79-A181-6B0C6440CAD3}" v="6" dt="2023-06-06T16:32:00.549"/>
    <p1510:client id="{A317DD95-8527-4570-B2E0-D239CE212403}" v="4" dt="2023-06-05T16:39:29.115"/>
    <p1510:client id="{D56C7ED7-2B2A-400E-8339-A4D50A9E2CFC}" v="6" dt="2023-06-05T16:58:36.976"/>
    <p1510:client id="{D8606A65-089B-424A-996A-C75065CFED14}" v="2372" dt="2023-06-06T16:02:35.977"/>
    <p1510:client id="{F7733579-E674-4E14-9A23-DDDB443135FC}" v="163" dt="2023-06-05T19:02:31.298"/>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81" d="100"/>
          <a:sy n="81" d="100"/>
        </p:scale>
        <p:origin x="67" y="72"/>
      </p:cViewPr>
      <p:guideLst/>
    </p:cSldViewPr>
  </p:slideViewPr>
  <p:notesTextViewPr>
    <p:cViewPr>
      <p:scale>
        <a:sx n="1" d="1"/>
        <a:sy n="1" d="1"/>
      </p:scale>
      <p:origin x="0" y="0"/>
    </p:cViewPr>
  </p:notesTextViewPr>
  <p:notesViewPr>
    <p:cSldViewPr snapToGrid="0">
      <p:cViewPr varScale="1">
        <p:scale>
          <a:sx n="66" d="100"/>
          <a:sy n="66" d="100"/>
        </p:scale>
        <p:origin x="0" y="0"/>
      </p:cViewPr>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slide" Target="slides/slide22.xml"/><Relationship Id="rId39" Type="http://schemas.openxmlformats.org/officeDocument/2006/relationships/slide" Target="slides/slide35.xml"/><Relationship Id="rId21" Type="http://schemas.openxmlformats.org/officeDocument/2006/relationships/slide" Target="slides/slide17.xml"/><Relationship Id="rId34" Type="http://schemas.openxmlformats.org/officeDocument/2006/relationships/slide" Target="slides/slide30.xml"/><Relationship Id="rId42" Type="http://schemas.openxmlformats.org/officeDocument/2006/relationships/slide" Target="slides/slide38.xml"/><Relationship Id="rId47" Type="http://schemas.openxmlformats.org/officeDocument/2006/relationships/slide" Target="slides/slide43.xml"/><Relationship Id="rId50" Type="http://schemas.openxmlformats.org/officeDocument/2006/relationships/handoutMaster" Target="handoutMasters/handoutMaster1.xml"/><Relationship Id="rId55" Type="http://schemas.microsoft.com/office/2016/11/relationships/changesInfo" Target="changesInfos/changesInfo1.xml"/><Relationship Id="rId7" Type="http://schemas.openxmlformats.org/officeDocument/2006/relationships/slide" Target="slides/slide3.xml"/><Relationship Id="rId2" Type="http://schemas.openxmlformats.org/officeDocument/2006/relationships/customXml" Target="../customXml/item2.xml"/><Relationship Id="rId16" Type="http://schemas.openxmlformats.org/officeDocument/2006/relationships/slide" Target="slides/slide12.xml"/><Relationship Id="rId29" Type="http://schemas.openxmlformats.org/officeDocument/2006/relationships/slide" Target="slides/slide25.xml"/><Relationship Id="rId11" Type="http://schemas.openxmlformats.org/officeDocument/2006/relationships/slide" Target="slides/slide7.xml"/><Relationship Id="rId24" Type="http://schemas.openxmlformats.org/officeDocument/2006/relationships/slide" Target="slides/slide20.xml"/><Relationship Id="rId32" Type="http://schemas.openxmlformats.org/officeDocument/2006/relationships/slide" Target="slides/slide28.xml"/><Relationship Id="rId37" Type="http://schemas.openxmlformats.org/officeDocument/2006/relationships/slide" Target="slides/slide33.xml"/><Relationship Id="rId40" Type="http://schemas.openxmlformats.org/officeDocument/2006/relationships/slide" Target="slides/slide36.xml"/><Relationship Id="rId45" Type="http://schemas.openxmlformats.org/officeDocument/2006/relationships/slide" Target="slides/slide41.xml"/><Relationship Id="rId53" Type="http://schemas.openxmlformats.org/officeDocument/2006/relationships/theme" Target="theme/theme1.xml"/><Relationship Id="rId5" Type="http://schemas.openxmlformats.org/officeDocument/2006/relationships/slide" Target="slides/slide1.xml"/><Relationship Id="rId10" Type="http://schemas.openxmlformats.org/officeDocument/2006/relationships/slide" Target="slides/slide6.xml"/><Relationship Id="rId19" Type="http://schemas.openxmlformats.org/officeDocument/2006/relationships/slide" Target="slides/slide15.xml"/><Relationship Id="rId31" Type="http://schemas.openxmlformats.org/officeDocument/2006/relationships/slide" Target="slides/slide27.xml"/><Relationship Id="rId44" Type="http://schemas.openxmlformats.org/officeDocument/2006/relationships/slide" Target="slides/slide40.xml"/><Relationship Id="rId52" Type="http://schemas.openxmlformats.org/officeDocument/2006/relationships/viewProps" Target="viewProps.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slide" Target="slides/slide18.xml"/><Relationship Id="rId27" Type="http://schemas.openxmlformats.org/officeDocument/2006/relationships/slide" Target="slides/slide23.xml"/><Relationship Id="rId30" Type="http://schemas.openxmlformats.org/officeDocument/2006/relationships/slide" Target="slides/slide26.xml"/><Relationship Id="rId35" Type="http://schemas.openxmlformats.org/officeDocument/2006/relationships/slide" Target="slides/slide31.xml"/><Relationship Id="rId43" Type="http://schemas.openxmlformats.org/officeDocument/2006/relationships/slide" Target="slides/slide39.xml"/><Relationship Id="rId48" Type="http://schemas.openxmlformats.org/officeDocument/2006/relationships/slide" Target="slides/slide44.xml"/><Relationship Id="rId56" Type="http://schemas.microsoft.com/office/2015/10/relationships/revisionInfo" Target="revisionInfo.xml"/><Relationship Id="rId8" Type="http://schemas.openxmlformats.org/officeDocument/2006/relationships/slide" Target="slides/slide4.xml"/><Relationship Id="rId51" Type="http://schemas.openxmlformats.org/officeDocument/2006/relationships/presProps" Target="presProps.xml"/><Relationship Id="rId3" Type="http://schemas.openxmlformats.org/officeDocument/2006/relationships/customXml" Target="../customXml/item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slide" Target="slides/slide21.xml"/><Relationship Id="rId33" Type="http://schemas.openxmlformats.org/officeDocument/2006/relationships/slide" Target="slides/slide29.xml"/><Relationship Id="rId38" Type="http://schemas.openxmlformats.org/officeDocument/2006/relationships/slide" Target="slides/slide34.xml"/><Relationship Id="rId46" Type="http://schemas.openxmlformats.org/officeDocument/2006/relationships/slide" Target="slides/slide42.xml"/><Relationship Id="rId20" Type="http://schemas.openxmlformats.org/officeDocument/2006/relationships/slide" Target="slides/slide16.xml"/><Relationship Id="rId41" Type="http://schemas.openxmlformats.org/officeDocument/2006/relationships/slide" Target="slides/slide37.xml"/><Relationship Id="rId54" Type="http://schemas.openxmlformats.org/officeDocument/2006/relationships/tableStyles" Target="tableStyles.xml"/><Relationship Id="rId1" Type="http://schemas.openxmlformats.org/officeDocument/2006/relationships/customXml" Target="../customXml/item1.xml"/><Relationship Id="rId6" Type="http://schemas.openxmlformats.org/officeDocument/2006/relationships/slide" Target="slides/slide2.xml"/><Relationship Id="rId15" Type="http://schemas.openxmlformats.org/officeDocument/2006/relationships/slide" Target="slides/slide11.xml"/><Relationship Id="rId23" Type="http://schemas.openxmlformats.org/officeDocument/2006/relationships/slide" Target="slides/slide19.xml"/><Relationship Id="rId28" Type="http://schemas.openxmlformats.org/officeDocument/2006/relationships/slide" Target="slides/slide24.xml"/><Relationship Id="rId36" Type="http://schemas.openxmlformats.org/officeDocument/2006/relationships/slide" Target="slides/slide32.xml"/><Relationship Id="rId49" Type="http://schemas.openxmlformats.org/officeDocument/2006/relationships/notesMaster" Target="notesMasters/notesMaster1.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Erin Weaver" userId="S::eweaver@aph.org::0b9638d2-b44c-48e7-bceb-25b28946f126" providerId="AD" clId="Web-{46D2CBB2-6A42-475F-9978-EB645C084848}"/>
    <pc:docChg chg="delSld modSld">
      <pc:chgData name="Erin Weaver" userId="S::eweaver@aph.org::0b9638d2-b44c-48e7-bceb-25b28946f126" providerId="AD" clId="Web-{46D2CBB2-6A42-475F-9978-EB645C084848}" dt="2023-06-06T13:28:14.626" v="2"/>
      <pc:docMkLst>
        <pc:docMk/>
      </pc:docMkLst>
      <pc:sldChg chg="del">
        <pc:chgData name="Erin Weaver" userId="S::eweaver@aph.org::0b9638d2-b44c-48e7-bceb-25b28946f126" providerId="AD" clId="Web-{46D2CBB2-6A42-475F-9978-EB645C084848}" dt="2023-06-06T13:28:09.094" v="1"/>
        <pc:sldMkLst>
          <pc:docMk/>
          <pc:sldMk cId="1456388348" sldId="313"/>
        </pc:sldMkLst>
      </pc:sldChg>
      <pc:sldChg chg="del">
        <pc:chgData name="Erin Weaver" userId="S::eweaver@aph.org::0b9638d2-b44c-48e7-bceb-25b28946f126" providerId="AD" clId="Web-{46D2CBB2-6A42-475F-9978-EB645C084848}" dt="2023-06-06T13:28:14.626" v="2"/>
        <pc:sldMkLst>
          <pc:docMk/>
          <pc:sldMk cId="1736329437" sldId="345"/>
        </pc:sldMkLst>
      </pc:sldChg>
      <pc:sldChg chg="modSp">
        <pc:chgData name="Erin Weaver" userId="S::eweaver@aph.org::0b9638d2-b44c-48e7-bceb-25b28946f126" providerId="AD" clId="Web-{46D2CBB2-6A42-475F-9978-EB645C084848}" dt="2023-06-06T13:25:21.059" v="0" actId="14100"/>
        <pc:sldMkLst>
          <pc:docMk/>
          <pc:sldMk cId="1623595427" sldId="346"/>
        </pc:sldMkLst>
        <pc:picChg chg="mod">
          <ac:chgData name="Erin Weaver" userId="S::eweaver@aph.org::0b9638d2-b44c-48e7-bceb-25b28946f126" providerId="AD" clId="Web-{46D2CBB2-6A42-475F-9978-EB645C084848}" dt="2023-06-06T13:25:21.059" v="0" actId="14100"/>
          <ac:picMkLst>
            <pc:docMk/>
            <pc:sldMk cId="1623595427" sldId="346"/>
            <ac:picMk id="4" creationId="{77D8BF08-8E91-7384-4F14-05E172B2F609}"/>
          </ac:picMkLst>
        </pc:picChg>
      </pc:sldChg>
    </pc:docChg>
  </pc:docChgLst>
  <pc:docChgLst>
    <pc:chgData name="jessica.chandler@wssb.wa.gov" userId="S::urn:spo:guest#jessica.chandler@wssb.wa.gov::" providerId="AD" clId="Web-{A2CD0ED0-CD9B-4A79-A181-6B0C6440CAD3}"/>
    <pc:docChg chg="delSld modSld">
      <pc:chgData name="jessica.chandler@wssb.wa.gov" userId="S::urn:spo:guest#jessica.chandler@wssb.wa.gov::" providerId="AD" clId="Web-{A2CD0ED0-CD9B-4A79-A181-6B0C6440CAD3}" dt="2023-06-06T16:31:58.270" v="4" actId="20577"/>
      <pc:docMkLst>
        <pc:docMk/>
      </pc:docMkLst>
      <pc:sldChg chg="modSp del">
        <pc:chgData name="jessica.chandler@wssb.wa.gov" userId="S::urn:spo:guest#jessica.chandler@wssb.wa.gov::" providerId="AD" clId="Web-{A2CD0ED0-CD9B-4A79-A181-6B0C6440CAD3}" dt="2023-06-06T16:29:57.732" v="1"/>
        <pc:sldMkLst>
          <pc:docMk/>
          <pc:sldMk cId="333089316" sldId="262"/>
        </pc:sldMkLst>
        <pc:spChg chg="mod">
          <ac:chgData name="jessica.chandler@wssb.wa.gov" userId="S::urn:spo:guest#jessica.chandler@wssb.wa.gov::" providerId="AD" clId="Web-{A2CD0ED0-CD9B-4A79-A181-6B0C6440CAD3}" dt="2023-06-06T16:29:34.575" v="0" actId="1076"/>
          <ac:spMkLst>
            <pc:docMk/>
            <pc:sldMk cId="333089316" sldId="262"/>
            <ac:spMk id="3" creationId="{3B72F2CF-AB87-4720-ADEE-C3520E82861A}"/>
          </ac:spMkLst>
        </pc:spChg>
      </pc:sldChg>
      <pc:sldChg chg="modSp">
        <pc:chgData name="jessica.chandler@wssb.wa.gov" userId="S::urn:spo:guest#jessica.chandler@wssb.wa.gov::" providerId="AD" clId="Web-{A2CD0ED0-CD9B-4A79-A181-6B0C6440CAD3}" dt="2023-06-06T16:31:58.270" v="4" actId="20577"/>
        <pc:sldMkLst>
          <pc:docMk/>
          <pc:sldMk cId="2012045766" sldId="343"/>
        </pc:sldMkLst>
        <pc:spChg chg="mod">
          <ac:chgData name="jessica.chandler@wssb.wa.gov" userId="S::urn:spo:guest#jessica.chandler@wssb.wa.gov::" providerId="AD" clId="Web-{A2CD0ED0-CD9B-4A79-A181-6B0C6440CAD3}" dt="2023-06-06T16:31:58.270" v="4" actId="20577"/>
          <ac:spMkLst>
            <pc:docMk/>
            <pc:sldMk cId="2012045766" sldId="343"/>
            <ac:spMk id="2" creationId="{7C0FEEF1-B451-40D6-9BA2-5C3E2204503E}"/>
          </ac:spMkLst>
        </pc:spChg>
      </pc:sldChg>
    </pc:docChg>
  </pc:docChgLst>
  <pc:docChgLst>
    <pc:chgData name="Leslie Weilbacher" userId="1ba5cbe2-65b0-43a7-b875-c1c8774f4080" providerId="ADAL" clId="{D8606A65-089B-424A-996A-C75065CFED14}"/>
    <pc:docChg chg="modSld">
      <pc:chgData name="Leslie Weilbacher" userId="1ba5cbe2-65b0-43a7-b875-c1c8774f4080" providerId="ADAL" clId="{D8606A65-089B-424A-996A-C75065CFED14}" dt="2023-06-06T16:12:27.169" v="392" actId="1035"/>
      <pc:docMkLst>
        <pc:docMk/>
      </pc:docMkLst>
      <pc:sldChg chg="modSp mod">
        <pc:chgData name="Leslie Weilbacher" userId="1ba5cbe2-65b0-43a7-b875-c1c8774f4080" providerId="ADAL" clId="{D8606A65-089B-424A-996A-C75065CFED14}" dt="2023-06-06T16:12:27.169" v="392" actId="1035"/>
        <pc:sldMkLst>
          <pc:docMk/>
          <pc:sldMk cId="1367129734" sldId="309"/>
        </pc:sldMkLst>
        <pc:spChg chg="mod">
          <ac:chgData name="Leslie Weilbacher" userId="1ba5cbe2-65b0-43a7-b875-c1c8774f4080" providerId="ADAL" clId="{D8606A65-089B-424A-996A-C75065CFED14}" dt="2023-06-06T16:12:27.169" v="392" actId="1035"/>
          <ac:spMkLst>
            <pc:docMk/>
            <pc:sldMk cId="1367129734" sldId="309"/>
            <ac:spMk id="2" creationId="{65E19FD1-C151-41F2-B632-14F685F86A89}"/>
          </ac:spMkLst>
        </pc:spChg>
      </pc:sldChg>
      <pc:sldChg chg="modSp mod">
        <pc:chgData name="Leslie Weilbacher" userId="1ba5cbe2-65b0-43a7-b875-c1c8774f4080" providerId="ADAL" clId="{D8606A65-089B-424A-996A-C75065CFED14}" dt="2023-06-06T16:10:03.074" v="391" actId="962"/>
        <pc:sldMkLst>
          <pc:docMk/>
          <pc:sldMk cId="2881043532" sldId="347"/>
        </pc:sldMkLst>
        <pc:picChg chg="mod">
          <ac:chgData name="Leslie Weilbacher" userId="1ba5cbe2-65b0-43a7-b875-c1c8774f4080" providerId="ADAL" clId="{D8606A65-089B-424A-996A-C75065CFED14}" dt="2023-06-06T16:10:03.074" v="391" actId="962"/>
          <ac:picMkLst>
            <pc:docMk/>
            <pc:sldMk cId="2881043532" sldId="347"/>
            <ac:picMk id="6" creationId="{97928C68-9747-4AEB-9CCC-11B3259605EB}"/>
          </ac:picMkLst>
        </pc:picChg>
      </pc:sldChg>
    </pc:docChg>
  </pc:docChgLst>
  <pc:docChgLst>
    <pc:chgData name="Angela Dresselhaus" userId="a0831a5c-2e55-4aa4-b734-c89a1d1475bc" providerId="ADAL" clId="{5D8700F3-6A22-4284-8E97-C72292E66EBC}"/>
    <pc:docChg chg="undo custSel addSld modSld">
      <pc:chgData name="Angela Dresselhaus" userId="a0831a5c-2e55-4aa4-b734-c89a1d1475bc" providerId="ADAL" clId="{5D8700F3-6A22-4284-8E97-C72292E66EBC}" dt="2023-06-06T13:41:46.731" v="141" actId="1076"/>
      <pc:docMkLst>
        <pc:docMk/>
      </pc:docMkLst>
      <pc:sldChg chg="addSp delSp modSp add mod modClrScheme addAnim delAnim modAnim chgLayout">
        <pc:chgData name="Angela Dresselhaus" userId="a0831a5c-2e55-4aa4-b734-c89a1d1475bc" providerId="ADAL" clId="{5D8700F3-6A22-4284-8E97-C72292E66EBC}" dt="2023-06-06T13:41:46.731" v="141" actId="1076"/>
        <pc:sldMkLst>
          <pc:docMk/>
          <pc:sldMk cId="2881043532" sldId="347"/>
        </pc:sldMkLst>
        <pc:spChg chg="mod ord">
          <ac:chgData name="Angela Dresselhaus" userId="a0831a5c-2e55-4aa4-b734-c89a1d1475bc" providerId="ADAL" clId="{5D8700F3-6A22-4284-8E97-C72292E66EBC}" dt="2023-06-06T13:40:39.313" v="136" actId="700"/>
          <ac:spMkLst>
            <pc:docMk/>
            <pc:sldMk cId="2881043532" sldId="347"/>
            <ac:spMk id="2" creationId="{E35F5C91-ED9F-D7CD-B3C5-A92AE3C88882}"/>
          </ac:spMkLst>
        </pc:spChg>
        <pc:spChg chg="mod ord">
          <ac:chgData name="Angela Dresselhaus" userId="a0831a5c-2e55-4aa4-b734-c89a1d1475bc" providerId="ADAL" clId="{5D8700F3-6A22-4284-8E97-C72292E66EBC}" dt="2023-06-06T13:40:39.313" v="136" actId="700"/>
          <ac:spMkLst>
            <pc:docMk/>
            <pc:sldMk cId="2881043532" sldId="347"/>
            <ac:spMk id="3" creationId="{C25C858A-51AE-D101-5E9E-2F2ACE562AEE}"/>
          </ac:spMkLst>
        </pc:spChg>
        <pc:spChg chg="add del mod ord">
          <ac:chgData name="Angela Dresselhaus" userId="a0831a5c-2e55-4aa4-b734-c89a1d1475bc" providerId="ADAL" clId="{5D8700F3-6A22-4284-8E97-C72292E66EBC}" dt="2023-06-06T13:40:39.313" v="136" actId="700"/>
          <ac:spMkLst>
            <pc:docMk/>
            <pc:sldMk cId="2881043532" sldId="347"/>
            <ac:spMk id="7" creationId="{9158381D-B0FC-436D-ADC6-AA819CFBAB5F}"/>
          </ac:spMkLst>
        </pc:spChg>
        <pc:spChg chg="add del mod ord">
          <ac:chgData name="Angela Dresselhaus" userId="a0831a5c-2e55-4aa4-b734-c89a1d1475bc" providerId="ADAL" clId="{5D8700F3-6A22-4284-8E97-C72292E66EBC}" dt="2023-06-06T13:40:39.313" v="136" actId="700"/>
          <ac:spMkLst>
            <pc:docMk/>
            <pc:sldMk cId="2881043532" sldId="347"/>
            <ac:spMk id="8" creationId="{AE87F754-3DAC-4672-B922-CAB4C5666A55}"/>
          </ac:spMkLst>
        </pc:spChg>
        <pc:picChg chg="del">
          <ac:chgData name="Angela Dresselhaus" userId="a0831a5c-2e55-4aa4-b734-c89a1d1475bc" providerId="ADAL" clId="{5D8700F3-6A22-4284-8E97-C72292E66EBC}" dt="2023-06-06T13:38:06.773" v="1" actId="478"/>
          <ac:picMkLst>
            <pc:docMk/>
            <pc:sldMk cId="2881043532" sldId="347"/>
            <ac:picMk id="4" creationId="{77D8BF08-8E91-7384-4F14-05E172B2F609}"/>
          </ac:picMkLst>
        </pc:picChg>
        <pc:picChg chg="add del mod">
          <ac:chgData name="Angela Dresselhaus" userId="a0831a5c-2e55-4aa4-b734-c89a1d1475bc" providerId="ADAL" clId="{5D8700F3-6A22-4284-8E97-C72292E66EBC}" dt="2023-06-06T13:41:46.731" v="141" actId="1076"/>
          <ac:picMkLst>
            <pc:docMk/>
            <pc:sldMk cId="2881043532" sldId="347"/>
            <ac:picMk id="6" creationId="{97928C68-9747-4AEB-9CCC-11B3259605EB}"/>
          </ac:picMkLst>
        </pc:picChg>
      </pc:sldChg>
    </pc:docChg>
  </pc:docChgLst>
  <pc:docChgLst>
    <pc:chgData name="Erin Weaver" userId="S::eweaver@aph.org::0b9638d2-b44c-48e7-bceb-25b28946f126" providerId="AD" clId="Web-{44CE69F4-63D8-46A0-A915-E7807CCCC85E}"/>
    <pc:docChg chg="delSld">
      <pc:chgData name="Erin Weaver" userId="S::eweaver@aph.org::0b9638d2-b44c-48e7-bceb-25b28946f126" providerId="AD" clId="Web-{44CE69F4-63D8-46A0-A915-E7807CCCC85E}" dt="2023-06-06T13:45:30.746" v="0"/>
      <pc:docMkLst>
        <pc:docMk/>
      </pc:docMkLst>
      <pc:sldChg chg="del">
        <pc:chgData name="Erin Weaver" userId="S::eweaver@aph.org::0b9638d2-b44c-48e7-bceb-25b28946f126" providerId="AD" clId="Web-{44CE69F4-63D8-46A0-A915-E7807CCCC85E}" dt="2023-06-06T13:45:30.746" v="0"/>
        <pc:sldMkLst>
          <pc:docMk/>
          <pc:sldMk cId="1623595427" sldId="346"/>
        </pc:sldMkLst>
      </pc:sldChg>
    </pc:docChg>
  </pc:docChgLst>
  <pc:docChgLst>
    <pc:chgData name="Erin Weaver" userId="S::eweaver@aph.org::0b9638d2-b44c-48e7-bceb-25b28946f126" providerId="AD" clId="Web-{4460AF2C-1581-4EE2-98C4-9B981B9EEB04}"/>
    <pc:docChg chg="addSld modSld">
      <pc:chgData name="Erin Weaver" userId="S::eweaver@aph.org::0b9638d2-b44c-48e7-bceb-25b28946f126" providerId="AD" clId="Web-{4460AF2C-1581-4EE2-98C4-9B981B9EEB04}" dt="2023-06-06T13:04:43.814" v="11" actId="14100"/>
      <pc:docMkLst>
        <pc:docMk/>
      </pc:docMkLst>
      <pc:sldChg chg="addSp delSp modSp add replId addAnim">
        <pc:chgData name="Erin Weaver" userId="S::eweaver@aph.org::0b9638d2-b44c-48e7-bceb-25b28946f126" providerId="AD" clId="Web-{4460AF2C-1581-4EE2-98C4-9B981B9EEB04}" dt="2023-06-06T13:04:43.814" v="11" actId="14100"/>
        <pc:sldMkLst>
          <pc:docMk/>
          <pc:sldMk cId="1623595427" sldId="346"/>
        </pc:sldMkLst>
        <pc:spChg chg="mod">
          <ac:chgData name="Erin Weaver" userId="S::eweaver@aph.org::0b9638d2-b44c-48e7-bceb-25b28946f126" providerId="AD" clId="Web-{4460AF2C-1581-4EE2-98C4-9B981B9EEB04}" dt="2023-06-06T13:04:28.563" v="10" actId="20577"/>
          <ac:spMkLst>
            <pc:docMk/>
            <pc:sldMk cId="1623595427" sldId="346"/>
            <ac:spMk id="2" creationId="{E35F5C91-ED9F-D7CD-B3C5-A92AE3C88882}"/>
          </ac:spMkLst>
        </pc:spChg>
        <pc:spChg chg="mod">
          <ac:chgData name="Erin Weaver" userId="S::eweaver@aph.org::0b9638d2-b44c-48e7-bceb-25b28946f126" providerId="AD" clId="Web-{4460AF2C-1581-4EE2-98C4-9B981B9EEB04}" dt="2023-06-06T13:04:12.282" v="8" actId="14100"/>
          <ac:spMkLst>
            <pc:docMk/>
            <pc:sldMk cId="1623595427" sldId="346"/>
            <ac:spMk id="3" creationId="{C25C858A-51AE-D101-5E9E-2F2ACE562AEE}"/>
          </ac:spMkLst>
        </pc:spChg>
        <pc:picChg chg="add mod">
          <ac:chgData name="Erin Weaver" userId="S::eweaver@aph.org::0b9638d2-b44c-48e7-bceb-25b28946f126" providerId="AD" clId="Web-{4460AF2C-1581-4EE2-98C4-9B981B9EEB04}" dt="2023-06-06T13:04:43.814" v="11" actId="14100"/>
          <ac:picMkLst>
            <pc:docMk/>
            <pc:sldMk cId="1623595427" sldId="346"/>
            <ac:picMk id="4" creationId="{77D8BF08-8E91-7384-4F14-05E172B2F609}"/>
          </ac:picMkLst>
        </pc:picChg>
        <pc:picChg chg="del">
          <ac:chgData name="Erin Weaver" userId="S::eweaver@aph.org::0b9638d2-b44c-48e7-bceb-25b28946f126" providerId="AD" clId="Web-{4460AF2C-1581-4EE2-98C4-9B981B9EEB04}" dt="2023-06-06T13:01:57.591" v="1"/>
          <ac:picMkLst>
            <pc:docMk/>
            <pc:sldMk cId="1623595427" sldId="346"/>
            <ac:picMk id="6" creationId="{E48D5BB1-0841-3590-3081-6A5B01DCB458}"/>
          </ac:picMkLst>
        </pc:picChg>
      </pc:sldChg>
    </pc:docChg>
  </pc:docChgLst>
  <pc:docChgLst>
    <pc:chgData name="Erin Weaver" userId="S::eweaver@aph.org::0b9638d2-b44c-48e7-bceb-25b28946f126" providerId="AD" clId="Web-{4048B9BF-62B9-4429-9F1E-43989767B5EC}"/>
    <pc:docChg chg="modSld">
      <pc:chgData name="Erin Weaver" userId="S::eweaver@aph.org::0b9638d2-b44c-48e7-bceb-25b28946f126" providerId="AD" clId="Web-{4048B9BF-62B9-4429-9F1E-43989767B5EC}" dt="2023-06-06T14:28:41.590" v="68" actId="20577"/>
      <pc:docMkLst>
        <pc:docMk/>
      </pc:docMkLst>
      <pc:sldChg chg="addSp modSp">
        <pc:chgData name="Erin Weaver" userId="S::eweaver@aph.org::0b9638d2-b44c-48e7-bceb-25b28946f126" providerId="AD" clId="Web-{4048B9BF-62B9-4429-9F1E-43989767B5EC}" dt="2023-06-06T14:28:41.590" v="68" actId="20577"/>
        <pc:sldMkLst>
          <pc:docMk/>
          <pc:sldMk cId="2375211237" sldId="338"/>
        </pc:sldMkLst>
        <pc:spChg chg="mod">
          <ac:chgData name="Erin Weaver" userId="S::eweaver@aph.org::0b9638d2-b44c-48e7-bceb-25b28946f126" providerId="AD" clId="Web-{4048B9BF-62B9-4429-9F1E-43989767B5EC}" dt="2023-06-06T14:18:34.912" v="6" actId="1076"/>
          <ac:spMkLst>
            <pc:docMk/>
            <pc:sldMk cId="2375211237" sldId="338"/>
            <ac:spMk id="2" creationId="{E933F07F-429D-41FB-94A9-CCC4707B0E75}"/>
          </ac:spMkLst>
        </pc:spChg>
        <pc:spChg chg="mod">
          <ac:chgData name="Erin Weaver" userId="S::eweaver@aph.org::0b9638d2-b44c-48e7-bceb-25b28946f126" providerId="AD" clId="Web-{4048B9BF-62B9-4429-9F1E-43989767B5EC}" dt="2023-06-06T14:27:15.694" v="47" actId="14100"/>
          <ac:spMkLst>
            <pc:docMk/>
            <pc:sldMk cId="2375211237" sldId="338"/>
            <ac:spMk id="3" creationId="{C6DFC02C-7575-4034-AA3B-576A59DA2D28}"/>
          </ac:spMkLst>
        </pc:spChg>
        <pc:spChg chg="add mod">
          <ac:chgData name="Erin Weaver" userId="S::eweaver@aph.org::0b9638d2-b44c-48e7-bceb-25b28946f126" providerId="AD" clId="Web-{4048B9BF-62B9-4429-9F1E-43989767B5EC}" dt="2023-06-06T14:28:41.590" v="68" actId="20577"/>
          <ac:spMkLst>
            <pc:docMk/>
            <pc:sldMk cId="2375211237" sldId="338"/>
            <ac:spMk id="4" creationId="{4B80F1DA-EBF3-D3B2-2422-170F132D8D81}"/>
          </ac:spMkLst>
        </pc:spChg>
        <pc:picChg chg="mod">
          <ac:chgData name="Erin Weaver" userId="S::eweaver@aph.org::0b9638d2-b44c-48e7-bceb-25b28946f126" providerId="AD" clId="Web-{4048B9BF-62B9-4429-9F1E-43989767B5EC}" dt="2023-06-06T14:16:05.747" v="1" actId="14100"/>
          <ac:picMkLst>
            <pc:docMk/>
            <pc:sldMk cId="2375211237" sldId="338"/>
            <ac:picMk id="5" creationId="{E9A0BA69-68E5-4E5D-9C5D-0641FD941935}"/>
          </ac:picMkLst>
        </pc:picChg>
      </pc:sldChg>
    </pc:docChg>
  </pc:docChgLst>
</pc:chgInfo>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a:extLst>
              <a:ext uri="{FF2B5EF4-FFF2-40B4-BE49-F238E27FC236}">
                <a16:creationId xmlns:a16="http://schemas.microsoft.com/office/drawing/2014/main" id="{81DE7DAD-D9A8-1A4A-B5E9-962435BAF6D0}"/>
              </a:ext>
            </a:extLst>
          </p:cNvPr>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a:extLst>
              <a:ext uri="{FF2B5EF4-FFF2-40B4-BE49-F238E27FC236}">
                <a16:creationId xmlns:a16="http://schemas.microsoft.com/office/drawing/2014/main" id="{DA8C794B-55C6-5B45-95C7-ED475CD95852}"/>
              </a:ext>
            </a:extLst>
          </p:cNvPr>
          <p:cNvSpPr>
            <a:spLocks noGrp="1"/>
          </p:cNvSpPr>
          <p:nvPr>
            <p:ph type="dt" sz="quarter" idx="1"/>
          </p:nvPr>
        </p:nvSpPr>
        <p:spPr>
          <a:xfrm>
            <a:off x="3884613" y="0"/>
            <a:ext cx="2971800" cy="458788"/>
          </a:xfrm>
          <a:prstGeom prst="rect">
            <a:avLst/>
          </a:prstGeom>
        </p:spPr>
        <p:txBody>
          <a:bodyPr vert="horz" lIns="91440" tIns="45720" rIns="91440" bIns="45720" rtlCol="0"/>
          <a:lstStyle>
            <a:lvl1pPr algn="r">
              <a:defRPr sz="1200"/>
            </a:lvl1pPr>
          </a:lstStyle>
          <a:p>
            <a:fld id="{286131CA-80D4-D247-8708-C88226DEA970}" type="datetimeFigureOut">
              <a:rPr lang="en-US" smtClean="0"/>
              <a:t>6/6/2023</a:t>
            </a:fld>
            <a:endParaRPr lang="en-US"/>
          </a:p>
        </p:txBody>
      </p:sp>
      <p:sp>
        <p:nvSpPr>
          <p:cNvPr id="4" name="Footer Placeholder 3">
            <a:extLst>
              <a:ext uri="{FF2B5EF4-FFF2-40B4-BE49-F238E27FC236}">
                <a16:creationId xmlns:a16="http://schemas.microsoft.com/office/drawing/2014/main" id="{1D460577-28C3-3A4D-A2C8-DB880D5E75E4}"/>
              </a:ext>
            </a:extLst>
          </p:cNvPr>
          <p:cNvSpPr>
            <a:spLocks noGrp="1"/>
          </p:cNvSpPr>
          <p:nvPr>
            <p:ph type="ftr" sz="quarter" idx="2"/>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a:extLst>
              <a:ext uri="{FF2B5EF4-FFF2-40B4-BE49-F238E27FC236}">
                <a16:creationId xmlns:a16="http://schemas.microsoft.com/office/drawing/2014/main" id="{9D85339D-29B6-BD4E-8E35-6E11025F7430}"/>
              </a:ext>
            </a:extLst>
          </p:cNvPr>
          <p:cNvSpPr>
            <a:spLocks noGrp="1"/>
          </p:cNvSpPr>
          <p:nvPr>
            <p:ph type="sldNum" sz="quarter" idx="3"/>
          </p:nvPr>
        </p:nvSpPr>
        <p:spPr>
          <a:xfrm>
            <a:off x="3884613" y="8685213"/>
            <a:ext cx="2971800" cy="458787"/>
          </a:xfrm>
          <a:prstGeom prst="rect">
            <a:avLst/>
          </a:prstGeom>
        </p:spPr>
        <p:txBody>
          <a:bodyPr vert="horz" lIns="91440" tIns="45720" rIns="91440" bIns="45720" rtlCol="0" anchor="b"/>
          <a:lstStyle>
            <a:lvl1pPr algn="r">
              <a:defRPr sz="1200"/>
            </a:lvl1pPr>
          </a:lstStyle>
          <a:p>
            <a:fld id="{12BB6CD7-A544-0347-B77E-E29DE13B7859}" type="slidenum">
              <a:rPr lang="en-US" smtClean="0"/>
              <a:t>‹#›</a:t>
            </a:fld>
            <a:endParaRPr lang="en-US"/>
          </a:p>
        </p:txBody>
      </p:sp>
    </p:spTree>
    <p:extLst>
      <p:ext uri="{BB962C8B-B14F-4D97-AF65-F5344CB8AC3E}">
        <p14:creationId xmlns:p14="http://schemas.microsoft.com/office/powerpoint/2010/main" val="3704177772"/>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7DE3EB98-50B0-4ECA-99FE-7CC309863860}" type="datetimeFigureOut">
              <a:rPr lang="en-US" smtClean="0"/>
              <a:t>6/6/2023</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E1E7EDD5-57B9-44BE-995B-E23921E3B08F}" type="slidenum">
              <a:rPr lang="en-US" smtClean="0"/>
              <a:t>‹#›</a:t>
            </a:fld>
            <a:endParaRPr lang="en-US"/>
          </a:p>
        </p:txBody>
      </p:sp>
    </p:spTree>
    <p:extLst>
      <p:ext uri="{BB962C8B-B14F-4D97-AF65-F5344CB8AC3E}">
        <p14:creationId xmlns:p14="http://schemas.microsoft.com/office/powerpoint/2010/main" val="249251638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3" Type="http://schemas.openxmlformats.org/officeDocument/2006/relationships/hyperlink" Target="https://noveleffect.com/" TargetMode="External"/><Relationship Id="rId2" Type="http://schemas.openxmlformats.org/officeDocument/2006/relationships/slide" Target="../slides/slide26.xml"/><Relationship Id="rId1" Type="http://schemas.openxmlformats.org/officeDocument/2006/relationships/notesMaster" Target="../notesMasters/notesMaster1.xml"/><Relationship Id="rId4" Type="http://schemas.openxmlformats.org/officeDocument/2006/relationships/hyperlink" Target="https://www.youtube.com/watch?v=49DrMk4szMk" TargetMode="Externa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3" Type="http://schemas.openxmlformats.org/officeDocument/2006/relationships/hyperlink" Target="https://www.donorschoose.org/donors/search.html?rf=ad-bing-2022-11-evergreenmatch_search_match-donor&amp;utm_source=bing&amp;utm_medium=ad&amp;utm_campaign=evergreenmatch&amp;utm_content=search_match&amp;msclkid=309e237c252916ccaba94717abb87900" TargetMode="External"/><Relationship Id="rId2" Type="http://schemas.openxmlformats.org/officeDocument/2006/relationships/slide" Target="../slides/slide40.xml"/><Relationship Id="rId1" Type="http://schemas.openxmlformats.org/officeDocument/2006/relationships/notesMaster" Target="../notesMasters/notesMaster1.xml"/><Relationship Id="rId5" Type="http://schemas.openxmlformats.org/officeDocument/2006/relationships/hyperlink" Target="https://www.lionsclubs.org/en/start-our-approach/club-locator" TargetMode="External"/><Relationship Id="rId4" Type="http://schemas.openxmlformats.org/officeDocument/2006/relationships/hyperlink" Target="https://causeshelp.benevity.org/hc/en-us/articles/360018398111-Kohl-s-Volunteer-Rewards-Program#:~:text=This%20program%20provides%20associates%20safe%20and%20flexible%20ways,to%20the%20benefitting%20501%20%28c%29%20%283%29%20nonprofit%20organization." TargetMode="Externa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a:t>APH Intro </a:t>
            </a:r>
          </a:p>
          <a:p>
            <a:endParaRPr lang="en-US"/>
          </a:p>
        </p:txBody>
      </p:sp>
      <p:sp>
        <p:nvSpPr>
          <p:cNvPr id="4" name="Slide Number Placeholder 3"/>
          <p:cNvSpPr>
            <a:spLocks noGrp="1"/>
          </p:cNvSpPr>
          <p:nvPr>
            <p:ph type="sldNum" sz="quarter" idx="10"/>
          </p:nvPr>
        </p:nvSpPr>
        <p:spPr/>
        <p:txBody>
          <a:bodyPr/>
          <a:lstStyle/>
          <a:p>
            <a:fld id="{E1E7EDD5-57B9-44BE-995B-E23921E3B08F}" type="slidenum">
              <a:rPr lang="en-US" smtClean="0"/>
              <a:t>1</a:t>
            </a:fld>
            <a:endParaRPr lang="en-US"/>
          </a:p>
        </p:txBody>
      </p:sp>
    </p:spTree>
    <p:extLst>
      <p:ext uri="{BB962C8B-B14F-4D97-AF65-F5344CB8AC3E}">
        <p14:creationId xmlns:p14="http://schemas.microsoft.com/office/powerpoint/2010/main" val="136576261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a:t>APH INTRO</a:t>
            </a:r>
          </a:p>
          <a:p>
            <a:endParaRPr lang="en-US"/>
          </a:p>
        </p:txBody>
      </p:sp>
      <p:sp>
        <p:nvSpPr>
          <p:cNvPr id="4" name="Slide Number Placeholder 3"/>
          <p:cNvSpPr>
            <a:spLocks noGrp="1"/>
          </p:cNvSpPr>
          <p:nvPr>
            <p:ph type="sldNum" sz="quarter" idx="10"/>
          </p:nvPr>
        </p:nvSpPr>
        <p:spPr/>
        <p:txBody>
          <a:bodyPr/>
          <a:lstStyle/>
          <a:p>
            <a:fld id="{E1E7EDD5-57B9-44BE-995B-E23921E3B08F}" type="slidenum">
              <a:rPr lang="en-US" smtClean="0"/>
              <a:t>2</a:t>
            </a:fld>
            <a:endParaRPr lang="en-US"/>
          </a:p>
        </p:txBody>
      </p:sp>
    </p:spTree>
    <p:extLst>
      <p:ext uri="{BB962C8B-B14F-4D97-AF65-F5344CB8AC3E}">
        <p14:creationId xmlns:p14="http://schemas.microsoft.com/office/powerpoint/2010/main" val="171992274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buSzPts val="1800"/>
            </a:pPr>
            <a:r>
              <a:rPr lang="en-US" sz="1200">
                <a:solidFill>
                  <a:srgbClr val="000000"/>
                </a:solidFill>
              </a:rPr>
              <a:t> </a:t>
            </a:r>
            <a:r>
              <a:rPr lang="en-US">
                <a:solidFill>
                  <a:srgbClr val="000000"/>
                </a:solidFill>
              </a:rPr>
              <a:t>    Jessica</a:t>
            </a:r>
          </a:p>
          <a:p>
            <a:r>
              <a:rPr lang="en-US"/>
              <a:t>     </a:t>
            </a:r>
          </a:p>
          <a:p>
            <a:r>
              <a:rPr lang="en-US"/>
              <a:t>Pictured here is an infant on her hands and knees visually exploring a simple picture of an elephant in a book. This is one facet of literacy.</a:t>
            </a:r>
          </a:p>
          <a:p>
            <a:endParaRPr lang="en-US"/>
          </a:p>
          <a:p>
            <a:pPr marL="342900" indent="-342900">
              <a:buFont typeface="Noto Sans Symbols,Sans-Serif"/>
              <a:buChar char="∙"/>
            </a:pPr>
            <a:r>
              <a:rPr lang="en-US"/>
              <a:t>Traditional definition of literacy directly relates to a person’s ability to read and write.</a:t>
            </a:r>
          </a:p>
          <a:p>
            <a:r>
              <a:rPr lang="en-US"/>
              <a:t> </a:t>
            </a:r>
          </a:p>
          <a:p>
            <a:pPr marL="342900" indent="-342900">
              <a:buFont typeface="Noto Sans Symbols,Sans-Serif"/>
              <a:buChar char="∙"/>
            </a:pPr>
            <a:r>
              <a:rPr lang="en-US"/>
              <a:t>In more recent years, that definition has been expanded by some to encompass reading, writing, AND add the areas of speaking and listening.</a:t>
            </a:r>
          </a:p>
          <a:p>
            <a:pPr indent="38100"/>
            <a:r>
              <a:rPr lang="en-US"/>
              <a:t> </a:t>
            </a:r>
          </a:p>
          <a:p>
            <a:pPr marL="342900" indent="-342900">
              <a:buFont typeface="Noto Sans Symbols,Sans-Serif"/>
              <a:buChar char="∙"/>
            </a:pPr>
            <a:r>
              <a:rPr lang="en-US"/>
              <a:t>It also highlights abilities such as turning pages of a book, understanding new vocabulary, and anticipating what is about to happen by using various cues (such as the jingling sound of car keys that indicate “it is time to go bye-bye”)</a:t>
            </a:r>
          </a:p>
          <a:p>
            <a:r>
              <a:rPr lang="en-US"/>
              <a:t> </a:t>
            </a:r>
          </a:p>
          <a:p>
            <a:pPr marL="342900" indent="-342900">
              <a:buFont typeface="Noto Sans Symbols,Sans-Serif"/>
              <a:buChar char="∙"/>
            </a:pPr>
            <a:r>
              <a:rPr lang="en-US"/>
              <a:t>Undoubtedly this is a more INCLUSIVE definition, that matches the developmental levels of our youngest children as well as our children with significant combinations of disabilities—and invites them into the mix of children who are candidates for literacy learning.</a:t>
            </a:r>
          </a:p>
          <a:p>
            <a:r>
              <a:rPr lang="en-US"/>
              <a:t> </a:t>
            </a:r>
          </a:p>
          <a:p>
            <a:pPr marL="342900" indent="-342900">
              <a:buFont typeface="Noto Sans Symbols,Sans-Serif"/>
              <a:buChar char="∙"/>
            </a:pPr>
            <a:r>
              <a:rPr lang="en-US"/>
              <a:t>Probably the two most important things for us to understand about the earliest stage of literacy are:  </a:t>
            </a:r>
          </a:p>
          <a:p>
            <a:pPr marL="342900" indent="-342900">
              <a:buFont typeface="Noto Sans Symbols,Sans-Serif"/>
              <a:buChar char="∙"/>
            </a:pPr>
            <a:r>
              <a:rPr lang="en-US"/>
              <a:t>WHAT skills and abilities we might nurture; and </a:t>
            </a:r>
          </a:p>
          <a:p>
            <a:pPr marL="342900" indent="-342900">
              <a:buFont typeface="Noto Sans Symbols,Sans-Serif"/>
              <a:buChar char="∙"/>
            </a:pPr>
            <a:r>
              <a:rPr lang="en-US"/>
              <a:t>HOW to effectively reach and teach our youngest little learners.</a:t>
            </a:r>
          </a:p>
          <a:p>
            <a:r>
              <a:rPr lang="en-US"/>
              <a:t> </a:t>
            </a:r>
          </a:p>
          <a:p>
            <a:pPr marL="342900" indent="-342900">
              <a:buFont typeface="Noto Sans Symbols,Sans-Serif"/>
              <a:buChar char="∙"/>
            </a:pPr>
            <a:r>
              <a:rPr lang="en-US"/>
              <a:t>The </a:t>
            </a:r>
            <a:r>
              <a:rPr lang="en-US" err="1"/>
              <a:t>Laptime</a:t>
            </a:r>
            <a:r>
              <a:rPr lang="en-US"/>
              <a:t> and Lullabies kit was developed specifically to enhance our understanding of these 2 areas—and can be used as a framework for the earliest stage of literacy.  </a:t>
            </a:r>
          </a:p>
          <a:p>
            <a:pPr marL="342900" indent="-342900">
              <a:buFont typeface="Noto Sans Symbols,Sans-Serif"/>
              <a:buChar char="∙"/>
            </a:pPr>
            <a:endParaRPr lang="en-US"/>
          </a:p>
          <a:p>
            <a:pPr marL="342900" indent="-342900">
              <a:buFont typeface="Noto Sans Symbols,Sans-Serif"/>
              <a:buChar char="∙"/>
            </a:pPr>
            <a:r>
              <a:rPr lang="en-US"/>
              <a:t>The L&amp;L Kit can be accessed through the 2 websites noted here.</a:t>
            </a:r>
          </a:p>
          <a:p>
            <a:pPr marL="342900" indent="-342900">
              <a:buFont typeface="Noto Sans Symbols,Sans-Serif"/>
              <a:buChar char="∙"/>
            </a:pPr>
            <a:endParaRPr lang="en-US"/>
          </a:p>
          <a:p>
            <a:r>
              <a:rPr lang="en-US"/>
              <a:t>          We will pop these links into the chat now!</a:t>
            </a:r>
            <a:endParaRPr lang="en-US">
              <a:cs typeface="Calibri"/>
            </a:endParaRPr>
          </a:p>
        </p:txBody>
      </p:sp>
      <p:sp>
        <p:nvSpPr>
          <p:cNvPr id="4" name="Slide Number Placeholder 3"/>
          <p:cNvSpPr>
            <a:spLocks noGrp="1"/>
          </p:cNvSpPr>
          <p:nvPr>
            <p:ph type="sldNum" sz="quarter" idx="10"/>
          </p:nvPr>
        </p:nvSpPr>
        <p:spPr/>
        <p:txBody>
          <a:bodyPr/>
          <a:lstStyle/>
          <a:p>
            <a:fld id="{E1E7EDD5-57B9-44BE-995B-E23921E3B08F}" type="slidenum">
              <a:rPr lang="en-US" smtClean="0"/>
              <a:t>3</a:t>
            </a:fld>
            <a:endParaRPr lang="en-US"/>
          </a:p>
        </p:txBody>
      </p:sp>
    </p:spTree>
    <p:extLst>
      <p:ext uri="{BB962C8B-B14F-4D97-AF65-F5344CB8AC3E}">
        <p14:creationId xmlns:p14="http://schemas.microsoft.com/office/powerpoint/2010/main" val="443645352"/>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buSzPts val="1800"/>
            </a:pPr>
            <a:r>
              <a:rPr lang="en-US" sz="1200">
                <a:solidFill>
                  <a:srgbClr val="000000"/>
                </a:solidFill>
              </a:rPr>
              <a:t> </a:t>
            </a:r>
            <a:r>
              <a:rPr lang="en-US">
                <a:solidFill>
                  <a:srgbClr val="000000"/>
                </a:solidFill>
              </a:rPr>
              <a:t>    Jessica</a:t>
            </a:r>
          </a:p>
          <a:p>
            <a:r>
              <a:rPr lang="en-US"/>
              <a:t>     </a:t>
            </a:r>
          </a:p>
          <a:p>
            <a:r>
              <a:rPr lang="en-US"/>
              <a:t>Pictured here is an infant on her hands and knees visually exploring a simple picture of an elephant in a book. This is one facet of literacy.</a:t>
            </a:r>
          </a:p>
          <a:p>
            <a:endParaRPr lang="en-US"/>
          </a:p>
          <a:p>
            <a:pPr marL="342900" indent="-342900">
              <a:buFont typeface="Noto Sans Symbols,Sans-Serif"/>
              <a:buChar char="∙"/>
            </a:pPr>
            <a:r>
              <a:rPr lang="en-US"/>
              <a:t>Traditional definition of literacy directly relates to a person’s ability to read and write.</a:t>
            </a:r>
          </a:p>
          <a:p>
            <a:r>
              <a:rPr lang="en-US"/>
              <a:t> </a:t>
            </a:r>
          </a:p>
          <a:p>
            <a:pPr marL="342900" indent="-342900">
              <a:buFont typeface="Noto Sans Symbols,Sans-Serif"/>
              <a:buChar char="∙"/>
            </a:pPr>
            <a:r>
              <a:rPr lang="en-US"/>
              <a:t>In more recent years, that definition has been expanded by some to encompass reading, writing, AND add the areas of speaking and listening.</a:t>
            </a:r>
          </a:p>
          <a:p>
            <a:pPr indent="38100"/>
            <a:r>
              <a:rPr lang="en-US"/>
              <a:t> </a:t>
            </a:r>
          </a:p>
          <a:p>
            <a:pPr marL="342900" indent="-342900">
              <a:buFont typeface="Noto Sans Symbols,Sans-Serif"/>
              <a:buChar char="∙"/>
            </a:pPr>
            <a:r>
              <a:rPr lang="en-US"/>
              <a:t>It also highlights abilities such as turning pages of a book, understanding new vocabulary, and anticipating what is about to happen by using various cues (such as the jingling sound of car keys that indicate “it is time to go bye-bye”)</a:t>
            </a:r>
          </a:p>
          <a:p>
            <a:r>
              <a:rPr lang="en-US"/>
              <a:t> </a:t>
            </a:r>
          </a:p>
          <a:p>
            <a:pPr marL="342900" indent="-342900">
              <a:buFont typeface="Noto Sans Symbols,Sans-Serif"/>
              <a:buChar char="∙"/>
            </a:pPr>
            <a:r>
              <a:rPr lang="en-US"/>
              <a:t>Undoubtedly this is a more INCLUSIVE definition, that matches the developmental levels of our youngest children as well as our children with significant combinations of disabilities—and invites them into the mix of children who are candidates for literacy learning.</a:t>
            </a:r>
          </a:p>
          <a:p>
            <a:r>
              <a:rPr lang="en-US"/>
              <a:t> </a:t>
            </a:r>
          </a:p>
          <a:p>
            <a:pPr marL="342900" indent="-342900">
              <a:buFont typeface="Noto Sans Symbols,Sans-Serif"/>
              <a:buChar char="∙"/>
            </a:pPr>
            <a:r>
              <a:rPr lang="en-US"/>
              <a:t>Probably the two most important things for us to understand about the earliest stage of literacy are:  </a:t>
            </a:r>
          </a:p>
          <a:p>
            <a:pPr marL="342900" indent="-342900">
              <a:buFont typeface="Noto Sans Symbols,Sans-Serif"/>
              <a:buChar char="∙"/>
            </a:pPr>
            <a:r>
              <a:rPr lang="en-US"/>
              <a:t>WHAT skills and abilities we might nurture; and </a:t>
            </a:r>
          </a:p>
          <a:p>
            <a:pPr marL="342900" indent="-342900">
              <a:buFont typeface="Noto Sans Symbols,Sans-Serif"/>
              <a:buChar char="∙"/>
            </a:pPr>
            <a:r>
              <a:rPr lang="en-US"/>
              <a:t>HOW to effectively reach and teach our youngest little learners.</a:t>
            </a:r>
          </a:p>
          <a:p>
            <a:r>
              <a:rPr lang="en-US"/>
              <a:t> </a:t>
            </a:r>
          </a:p>
          <a:p>
            <a:pPr marL="342900" indent="-342900">
              <a:buFont typeface="Noto Sans Symbols,Sans-Serif"/>
              <a:buChar char="∙"/>
            </a:pPr>
            <a:r>
              <a:rPr lang="en-US"/>
              <a:t>The </a:t>
            </a:r>
            <a:r>
              <a:rPr lang="en-US" err="1"/>
              <a:t>Laptime</a:t>
            </a:r>
            <a:r>
              <a:rPr lang="en-US"/>
              <a:t> and Lullabies kit was developed specifically to enhance our understanding of these 2 areas—and can be used as a framework for the earliest stage of literacy.  </a:t>
            </a:r>
          </a:p>
          <a:p>
            <a:pPr marL="342900" indent="-342900">
              <a:buFont typeface="Noto Sans Symbols,Sans-Serif"/>
              <a:buChar char="∙"/>
            </a:pPr>
            <a:endParaRPr lang="en-US"/>
          </a:p>
          <a:p>
            <a:pPr marL="342900" indent="-342900">
              <a:buFont typeface="Noto Sans Symbols,Sans-Serif"/>
              <a:buChar char="∙"/>
            </a:pPr>
            <a:r>
              <a:rPr lang="en-US"/>
              <a:t>The L&amp;L Kit can be accessed through the 2 websites noted here.</a:t>
            </a:r>
          </a:p>
          <a:p>
            <a:pPr marL="342900" indent="-342900">
              <a:buFont typeface="Noto Sans Symbols,Sans-Serif"/>
              <a:buChar char="∙"/>
            </a:pPr>
            <a:endParaRPr lang="en-US"/>
          </a:p>
          <a:p>
            <a:r>
              <a:rPr lang="en-US"/>
              <a:t>          We will pop these links into the chat now!</a:t>
            </a:r>
            <a:endParaRPr lang="en-US">
              <a:cs typeface="Calibri"/>
            </a:endParaRPr>
          </a:p>
        </p:txBody>
      </p:sp>
      <p:sp>
        <p:nvSpPr>
          <p:cNvPr id="4" name="Slide Number Placeholder 3"/>
          <p:cNvSpPr>
            <a:spLocks noGrp="1"/>
          </p:cNvSpPr>
          <p:nvPr>
            <p:ph type="sldNum" sz="quarter" idx="10"/>
          </p:nvPr>
        </p:nvSpPr>
        <p:spPr/>
        <p:txBody>
          <a:bodyPr/>
          <a:lstStyle/>
          <a:p>
            <a:fld id="{E1E7EDD5-57B9-44BE-995B-E23921E3B08F}" type="slidenum">
              <a:rPr lang="en-US" smtClean="0"/>
              <a:t>4</a:t>
            </a:fld>
            <a:endParaRPr lang="en-US"/>
          </a:p>
        </p:txBody>
      </p:sp>
    </p:spTree>
    <p:extLst>
      <p:ext uri="{BB962C8B-B14F-4D97-AF65-F5344CB8AC3E}">
        <p14:creationId xmlns:p14="http://schemas.microsoft.com/office/powerpoint/2010/main" val="39946994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lvl="0" indent="0" algn="l" rtl="0">
              <a:spcBef>
                <a:spcPts val="0"/>
              </a:spcBef>
              <a:spcAft>
                <a:spcPts val="0"/>
              </a:spcAft>
              <a:buNone/>
            </a:pPr>
            <a:r>
              <a:rPr lang="en-US">
                <a:cs typeface="Calibri"/>
              </a:rPr>
              <a:t>Jessica</a:t>
            </a:r>
          </a:p>
        </p:txBody>
      </p:sp>
      <p:sp>
        <p:nvSpPr>
          <p:cNvPr id="4" name="Slide Number Placeholder 3"/>
          <p:cNvSpPr>
            <a:spLocks noGrp="1"/>
          </p:cNvSpPr>
          <p:nvPr>
            <p:ph type="sldNum" sz="quarter" idx="10"/>
          </p:nvPr>
        </p:nvSpPr>
        <p:spPr/>
        <p:txBody>
          <a:bodyPr/>
          <a:lstStyle/>
          <a:p>
            <a:fld id="{E1E7EDD5-57B9-44BE-995B-E23921E3B08F}" type="slidenum">
              <a:rPr lang="en-US" smtClean="0"/>
              <a:t>6</a:t>
            </a:fld>
            <a:endParaRPr lang="en-US"/>
          </a:p>
        </p:txBody>
      </p:sp>
    </p:spTree>
    <p:extLst>
      <p:ext uri="{BB962C8B-B14F-4D97-AF65-F5344CB8AC3E}">
        <p14:creationId xmlns:p14="http://schemas.microsoft.com/office/powerpoint/2010/main" val="642586982"/>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buSzPts val="1800"/>
            </a:pPr>
            <a:r>
              <a:rPr lang="en-US" sz="1200">
                <a:solidFill>
                  <a:srgbClr val="000000"/>
                </a:solidFill>
              </a:rPr>
              <a:t> </a:t>
            </a:r>
            <a:r>
              <a:rPr lang="en-US">
                <a:solidFill>
                  <a:srgbClr val="000000"/>
                </a:solidFill>
              </a:rPr>
              <a:t>    Jessica</a:t>
            </a:r>
          </a:p>
          <a:p>
            <a:r>
              <a:rPr lang="en-US"/>
              <a:t>     </a:t>
            </a:r>
          </a:p>
          <a:p>
            <a:r>
              <a:rPr lang="en-US"/>
              <a:t>Pictured here is an infant on her hands and knees visually exploring a simple picture of an elephant in a book. This is one facet of literacy.</a:t>
            </a:r>
          </a:p>
          <a:p>
            <a:endParaRPr lang="en-US"/>
          </a:p>
          <a:p>
            <a:pPr marL="342900" indent="-342900">
              <a:buFont typeface="Noto Sans Symbols,Sans-Serif"/>
              <a:buChar char="∙"/>
            </a:pPr>
            <a:r>
              <a:rPr lang="en-US"/>
              <a:t>Traditional definition of literacy directly relates to a person’s ability to read and write.</a:t>
            </a:r>
          </a:p>
          <a:p>
            <a:r>
              <a:rPr lang="en-US"/>
              <a:t> </a:t>
            </a:r>
          </a:p>
          <a:p>
            <a:pPr marL="342900" indent="-342900">
              <a:buFont typeface="Noto Sans Symbols,Sans-Serif"/>
              <a:buChar char="∙"/>
            </a:pPr>
            <a:r>
              <a:rPr lang="en-US"/>
              <a:t>In more recent years, that definition has been expanded by some to encompass reading, writing, AND add the areas of speaking and listening.</a:t>
            </a:r>
          </a:p>
          <a:p>
            <a:pPr indent="38100"/>
            <a:r>
              <a:rPr lang="en-US"/>
              <a:t> </a:t>
            </a:r>
          </a:p>
          <a:p>
            <a:pPr marL="342900" indent="-342900">
              <a:buFont typeface="Noto Sans Symbols,Sans-Serif"/>
              <a:buChar char="∙"/>
            </a:pPr>
            <a:r>
              <a:rPr lang="en-US"/>
              <a:t>It also highlights abilities such as turning pages of a book, understanding new vocabulary, and anticipating what is about to happen by using various cues (such as the jingling sound of car keys that indicate “it is time to go bye-bye”)</a:t>
            </a:r>
          </a:p>
          <a:p>
            <a:r>
              <a:rPr lang="en-US"/>
              <a:t> </a:t>
            </a:r>
          </a:p>
          <a:p>
            <a:pPr marL="342900" indent="-342900">
              <a:buFont typeface="Noto Sans Symbols,Sans-Serif"/>
              <a:buChar char="∙"/>
            </a:pPr>
            <a:r>
              <a:rPr lang="en-US"/>
              <a:t>Undoubtedly this is a more INCLUSIVE definition, that matches the developmental levels of our youngest children as well as our children with significant combinations of disabilities—and invites them into the mix of children who are candidates for literacy learning.</a:t>
            </a:r>
          </a:p>
          <a:p>
            <a:r>
              <a:rPr lang="en-US"/>
              <a:t> </a:t>
            </a:r>
          </a:p>
          <a:p>
            <a:pPr marL="342900" indent="-342900">
              <a:buFont typeface="Noto Sans Symbols,Sans-Serif"/>
              <a:buChar char="∙"/>
            </a:pPr>
            <a:r>
              <a:rPr lang="en-US"/>
              <a:t>Probably the two most important things for us to understand about the earliest stage of literacy are:  </a:t>
            </a:r>
          </a:p>
          <a:p>
            <a:pPr marL="342900" indent="-342900">
              <a:buFont typeface="Noto Sans Symbols,Sans-Serif"/>
              <a:buChar char="∙"/>
            </a:pPr>
            <a:r>
              <a:rPr lang="en-US"/>
              <a:t>WHAT skills and abilities we might nurture; and </a:t>
            </a:r>
          </a:p>
          <a:p>
            <a:pPr marL="342900" indent="-342900">
              <a:buFont typeface="Noto Sans Symbols,Sans-Serif"/>
              <a:buChar char="∙"/>
            </a:pPr>
            <a:r>
              <a:rPr lang="en-US"/>
              <a:t>HOW to effectively reach and teach our youngest little learners.</a:t>
            </a:r>
          </a:p>
          <a:p>
            <a:r>
              <a:rPr lang="en-US"/>
              <a:t> </a:t>
            </a:r>
          </a:p>
          <a:p>
            <a:pPr marL="342900" indent="-342900">
              <a:buFont typeface="Noto Sans Symbols,Sans-Serif"/>
              <a:buChar char="∙"/>
            </a:pPr>
            <a:r>
              <a:rPr lang="en-US"/>
              <a:t>The </a:t>
            </a:r>
            <a:r>
              <a:rPr lang="en-US" err="1"/>
              <a:t>Laptime</a:t>
            </a:r>
            <a:r>
              <a:rPr lang="en-US"/>
              <a:t> and Lullabies kit was developed specifically to enhance our understanding of these 2 areas—and can be used as a framework for the earliest stage of literacy.  </a:t>
            </a:r>
          </a:p>
          <a:p>
            <a:pPr marL="342900" indent="-342900">
              <a:buFont typeface="Noto Sans Symbols,Sans-Serif"/>
              <a:buChar char="∙"/>
            </a:pPr>
            <a:endParaRPr lang="en-US"/>
          </a:p>
          <a:p>
            <a:pPr marL="342900" indent="-342900">
              <a:buFont typeface="Noto Sans Symbols,Sans-Serif"/>
              <a:buChar char="∙"/>
            </a:pPr>
            <a:r>
              <a:rPr lang="en-US"/>
              <a:t>The L&amp;L Kit can be accessed through the 2 websites noted here.</a:t>
            </a:r>
          </a:p>
          <a:p>
            <a:pPr marL="342900" indent="-342900">
              <a:buFont typeface="Noto Sans Symbols,Sans-Serif"/>
              <a:buChar char="∙"/>
            </a:pPr>
            <a:endParaRPr lang="en-US"/>
          </a:p>
          <a:p>
            <a:r>
              <a:rPr lang="en-US"/>
              <a:t>          We will pop these links into the chat now!</a:t>
            </a:r>
            <a:endParaRPr lang="en-US">
              <a:cs typeface="Calibri"/>
            </a:endParaRPr>
          </a:p>
        </p:txBody>
      </p:sp>
      <p:sp>
        <p:nvSpPr>
          <p:cNvPr id="4" name="Slide Number Placeholder 3"/>
          <p:cNvSpPr>
            <a:spLocks noGrp="1"/>
          </p:cNvSpPr>
          <p:nvPr>
            <p:ph type="sldNum" sz="quarter" idx="10"/>
          </p:nvPr>
        </p:nvSpPr>
        <p:spPr/>
        <p:txBody>
          <a:bodyPr/>
          <a:lstStyle/>
          <a:p>
            <a:fld id="{E1E7EDD5-57B9-44BE-995B-E23921E3B08F}" type="slidenum">
              <a:rPr lang="en-US" smtClean="0"/>
              <a:t>7</a:t>
            </a:fld>
            <a:endParaRPr lang="en-US"/>
          </a:p>
        </p:txBody>
      </p:sp>
    </p:spTree>
    <p:extLst>
      <p:ext uri="{BB962C8B-B14F-4D97-AF65-F5344CB8AC3E}">
        <p14:creationId xmlns:p14="http://schemas.microsoft.com/office/powerpoint/2010/main" val="872851463"/>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E1E7EDD5-57B9-44BE-995B-E23921E3B08F}" type="slidenum">
              <a:rPr lang="en-US" smtClean="0"/>
              <a:t>8</a:t>
            </a:fld>
            <a:endParaRPr lang="en-US"/>
          </a:p>
        </p:txBody>
      </p:sp>
    </p:spTree>
    <p:extLst>
      <p:ext uri="{BB962C8B-B14F-4D97-AF65-F5344CB8AC3E}">
        <p14:creationId xmlns:p14="http://schemas.microsoft.com/office/powerpoint/2010/main" val="4219744211"/>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Even though the </a:t>
            </a:r>
            <a:r>
              <a:rPr lang="en-US" err="1">
                <a:cs typeface="Calibri"/>
              </a:rPr>
              <a:t>Laptime</a:t>
            </a:r>
            <a:r>
              <a:rPr lang="en-US">
                <a:cs typeface="Calibri"/>
              </a:rPr>
              <a:t> &amp; Lullabies program is divided into several booklets, it can be overwhelming if it is delivered to families all at once. There are many ways that it can be taken advantage of. </a:t>
            </a:r>
          </a:p>
          <a:p>
            <a:pPr marL="171450" indent="-171450">
              <a:buFont typeface="Arial"/>
              <a:buChar char="•"/>
            </a:pPr>
            <a:r>
              <a:rPr lang="en-US">
                <a:cs typeface="Calibri"/>
              </a:rPr>
              <a:t>Introducing a specific booklet during a home visit may help to highlight a specific area the family is working on. Adding a couple of post-it notes to highlight some ideas. </a:t>
            </a:r>
          </a:p>
          <a:p>
            <a:pPr marL="171450" indent="-171450">
              <a:buFont typeface="Arial"/>
              <a:buChar char="•"/>
            </a:pPr>
            <a:r>
              <a:rPr lang="en-US">
                <a:cs typeface="Calibri"/>
              </a:rPr>
              <a:t>Our team has started creating tip sheets to provide monthly to families, based on some concepts in the booklets along with an activity to embed into a routine. </a:t>
            </a:r>
          </a:p>
          <a:p>
            <a:pPr marL="171450" indent="-171450">
              <a:buFont typeface="Arial"/>
              <a:buChar char="•"/>
            </a:pPr>
            <a:r>
              <a:rPr lang="en-US">
                <a:cs typeface="Calibri"/>
              </a:rPr>
              <a:t>We recently held a family event where we took families through booklets 9 &amp; 10. (explain the process) followed with a hands on activity where they were able to put in practice – tell about family making oven</a:t>
            </a:r>
          </a:p>
          <a:p>
            <a:endParaRPr lang="en-US">
              <a:cs typeface="Calibri"/>
            </a:endParaRPr>
          </a:p>
          <a:p>
            <a:pPr>
              <a:buFont typeface="Arial"/>
            </a:pPr>
            <a:r>
              <a:rPr lang="en-US">
                <a:cs typeface="Calibri"/>
              </a:rPr>
              <a:t>*** Are there additional ways you have used this program with your families, or do you have thoughts on how you might begin?</a:t>
            </a:r>
          </a:p>
        </p:txBody>
      </p:sp>
      <p:sp>
        <p:nvSpPr>
          <p:cNvPr id="4" name="Slide Number Placeholder 3"/>
          <p:cNvSpPr>
            <a:spLocks noGrp="1"/>
          </p:cNvSpPr>
          <p:nvPr>
            <p:ph type="sldNum" sz="quarter" idx="5"/>
          </p:nvPr>
        </p:nvSpPr>
        <p:spPr/>
        <p:txBody>
          <a:bodyPr/>
          <a:lstStyle/>
          <a:p>
            <a:fld id="{E1E7EDD5-57B9-44BE-995B-E23921E3B08F}" type="slidenum">
              <a:rPr lang="en-US" smtClean="0"/>
              <a:t>9</a:t>
            </a:fld>
            <a:endParaRPr lang="en-US"/>
          </a:p>
        </p:txBody>
      </p:sp>
    </p:spTree>
    <p:extLst>
      <p:ext uri="{BB962C8B-B14F-4D97-AF65-F5344CB8AC3E}">
        <p14:creationId xmlns:p14="http://schemas.microsoft.com/office/powerpoint/2010/main" val="1247126551"/>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E1E7EDD5-57B9-44BE-995B-E23921E3B08F}" type="slidenum">
              <a:rPr lang="en-US" smtClean="0"/>
              <a:t>10</a:t>
            </a:fld>
            <a:endParaRPr lang="en-US"/>
          </a:p>
        </p:txBody>
      </p:sp>
    </p:spTree>
    <p:extLst>
      <p:ext uri="{BB962C8B-B14F-4D97-AF65-F5344CB8AC3E}">
        <p14:creationId xmlns:p14="http://schemas.microsoft.com/office/powerpoint/2010/main" val="2088405128"/>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E1E7EDD5-57B9-44BE-995B-E23921E3B08F}" type="slidenum">
              <a:rPr lang="en-US" smtClean="0"/>
              <a:t>11</a:t>
            </a:fld>
            <a:endParaRPr lang="en-US"/>
          </a:p>
        </p:txBody>
      </p:sp>
    </p:spTree>
    <p:extLst>
      <p:ext uri="{BB962C8B-B14F-4D97-AF65-F5344CB8AC3E}">
        <p14:creationId xmlns:p14="http://schemas.microsoft.com/office/powerpoint/2010/main" val="2441187943"/>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lvl="0" indent="0" algn="l" rtl="0">
              <a:spcBef>
                <a:spcPts val="0"/>
              </a:spcBef>
              <a:spcAft>
                <a:spcPts val="0"/>
              </a:spcAft>
              <a:buNone/>
            </a:pPr>
            <a:endParaRPr lang="en-US">
              <a:cs typeface="Calibri"/>
            </a:endParaRPr>
          </a:p>
          <a:p>
            <a:endParaRPr lang="en-US">
              <a:cs typeface="Calibri"/>
            </a:endParaRPr>
          </a:p>
          <a:p>
            <a:endParaRPr lang="en-US"/>
          </a:p>
          <a:p>
            <a:endParaRPr lang="en-US"/>
          </a:p>
        </p:txBody>
      </p:sp>
      <p:sp>
        <p:nvSpPr>
          <p:cNvPr id="4" name="Slide Number Placeholder 3"/>
          <p:cNvSpPr>
            <a:spLocks noGrp="1"/>
          </p:cNvSpPr>
          <p:nvPr>
            <p:ph type="sldNum" sz="quarter" idx="10"/>
          </p:nvPr>
        </p:nvSpPr>
        <p:spPr/>
        <p:txBody>
          <a:bodyPr/>
          <a:lstStyle/>
          <a:p>
            <a:fld id="{E1E7EDD5-57B9-44BE-995B-E23921E3B08F}" type="slidenum">
              <a:rPr lang="en-US" smtClean="0"/>
              <a:t>12</a:t>
            </a:fld>
            <a:endParaRPr lang="en-US"/>
          </a:p>
        </p:txBody>
      </p:sp>
    </p:spTree>
    <p:extLst>
      <p:ext uri="{BB962C8B-B14F-4D97-AF65-F5344CB8AC3E}">
        <p14:creationId xmlns:p14="http://schemas.microsoft.com/office/powerpoint/2010/main" val="3773278621"/>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Jessica</a:t>
            </a:r>
          </a:p>
          <a:p>
            <a:r>
              <a:rPr lang="en-US"/>
              <a:t>It Makes Sense to Me is a form of a Learning Media Assessment that TCVIs conduct to help determine which senses are strengths.</a:t>
            </a:r>
          </a:p>
          <a:p>
            <a:r>
              <a:rPr lang="en-US"/>
              <a:t>Summary/ Snapshot</a:t>
            </a:r>
            <a:endParaRPr lang="en-US">
              <a:cs typeface="Calibri"/>
            </a:endParaRPr>
          </a:p>
        </p:txBody>
      </p:sp>
      <p:sp>
        <p:nvSpPr>
          <p:cNvPr id="4" name="Slide Number Placeholder 3"/>
          <p:cNvSpPr>
            <a:spLocks noGrp="1"/>
          </p:cNvSpPr>
          <p:nvPr>
            <p:ph type="sldNum" sz="quarter" idx="10"/>
          </p:nvPr>
        </p:nvSpPr>
        <p:spPr/>
        <p:txBody>
          <a:bodyPr/>
          <a:lstStyle/>
          <a:p>
            <a:fld id="{E1E7EDD5-57B9-44BE-995B-E23921E3B08F}" type="slidenum">
              <a:rPr lang="en-US" smtClean="0"/>
              <a:t>13</a:t>
            </a:fld>
            <a:endParaRPr lang="en-US"/>
          </a:p>
        </p:txBody>
      </p:sp>
    </p:spTree>
    <p:extLst>
      <p:ext uri="{BB962C8B-B14F-4D97-AF65-F5344CB8AC3E}">
        <p14:creationId xmlns:p14="http://schemas.microsoft.com/office/powerpoint/2010/main" val="1591014290"/>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Jessica</a:t>
            </a:r>
          </a:p>
          <a:p>
            <a:r>
              <a:rPr lang="en-US"/>
              <a:t>It Makes Sense to Me is a form of a Learning Media Assessment that TCVIs conduct to help determine which senses are strengths.</a:t>
            </a:r>
          </a:p>
          <a:p>
            <a:r>
              <a:rPr lang="en-US"/>
              <a:t>Summary/ Snapshot</a:t>
            </a:r>
            <a:endParaRPr lang="en-US">
              <a:cs typeface="Calibri"/>
            </a:endParaRPr>
          </a:p>
        </p:txBody>
      </p:sp>
      <p:sp>
        <p:nvSpPr>
          <p:cNvPr id="4" name="Slide Number Placeholder 3"/>
          <p:cNvSpPr>
            <a:spLocks noGrp="1"/>
          </p:cNvSpPr>
          <p:nvPr>
            <p:ph type="sldNum" sz="quarter" idx="10"/>
          </p:nvPr>
        </p:nvSpPr>
        <p:spPr/>
        <p:txBody>
          <a:bodyPr/>
          <a:lstStyle/>
          <a:p>
            <a:fld id="{E1E7EDD5-57B9-44BE-995B-E23921E3B08F}" type="slidenum">
              <a:rPr lang="en-US" smtClean="0"/>
              <a:t>14</a:t>
            </a:fld>
            <a:endParaRPr lang="en-US"/>
          </a:p>
        </p:txBody>
      </p:sp>
    </p:spTree>
    <p:extLst>
      <p:ext uri="{BB962C8B-B14F-4D97-AF65-F5344CB8AC3E}">
        <p14:creationId xmlns:p14="http://schemas.microsoft.com/office/powerpoint/2010/main" val="24863551"/>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Jessica</a:t>
            </a:r>
          </a:p>
          <a:p>
            <a:r>
              <a:rPr lang="en-US"/>
              <a:t>It Makes Sense to Me is a form of a Learning Media Assessment that TCVIs conduct to help determine which senses are strengths.</a:t>
            </a:r>
          </a:p>
          <a:p>
            <a:r>
              <a:rPr lang="en-US"/>
              <a:t>Summary/ Snapshot</a:t>
            </a:r>
            <a:endParaRPr lang="en-US">
              <a:cs typeface="Calibri"/>
            </a:endParaRPr>
          </a:p>
        </p:txBody>
      </p:sp>
      <p:sp>
        <p:nvSpPr>
          <p:cNvPr id="4" name="Slide Number Placeholder 3"/>
          <p:cNvSpPr>
            <a:spLocks noGrp="1"/>
          </p:cNvSpPr>
          <p:nvPr>
            <p:ph type="sldNum" sz="quarter" idx="10"/>
          </p:nvPr>
        </p:nvSpPr>
        <p:spPr/>
        <p:txBody>
          <a:bodyPr/>
          <a:lstStyle/>
          <a:p>
            <a:fld id="{E1E7EDD5-57B9-44BE-995B-E23921E3B08F}" type="slidenum">
              <a:rPr lang="en-US" smtClean="0"/>
              <a:t>15</a:t>
            </a:fld>
            <a:endParaRPr lang="en-US"/>
          </a:p>
        </p:txBody>
      </p:sp>
    </p:spTree>
    <p:extLst>
      <p:ext uri="{BB962C8B-B14F-4D97-AF65-F5344CB8AC3E}">
        <p14:creationId xmlns:p14="http://schemas.microsoft.com/office/powerpoint/2010/main" val="783560942"/>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Jessica</a:t>
            </a:r>
          </a:p>
          <a:p>
            <a:r>
              <a:rPr lang="en-US"/>
              <a:t>It Makes Sense to Me is a form of a Learning Media Assessment that TCVIs conduct to help determine which senses are strengths.</a:t>
            </a:r>
          </a:p>
          <a:p>
            <a:r>
              <a:rPr lang="en-US"/>
              <a:t>Summary/ Snapshot</a:t>
            </a:r>
            <a:endParaRPr lang="en-US">
              <a:cs typeface="Calibri"/>
            </a:endParaRPr>
          </a:p>
        </p:txBody>
      </p:sp>
      <p:sp>
        <p:nvSpPr>
          <p:cNvPr id="4" name="Slide Number Placeholder 3"/>
          <p:cNvSpPr>
            <a:spLocks noGrp="1"/>
          </p:cNvSpPr>
          <p:nvPr>
            <p:ph type="sldNum" sz="quarter" idx="10"/>
          </p:nvPr>
        </p:nvSpPr>
        <p:spPr/>
        <p:txBody>
          <a:bodyPr/>
          <a:lstStyle/>
          <a:p>
            <a:fld id="{E1E7EDD5-57B9-44BE-995B-E23921E3B08F}" type="slidenum">
              <a:rPr lang="en-US" smtClean="0"/>
              <a:t>16</a:t>
            </a:fld>
            <a:endParaRPr lang="en-US"/>
          </a:p>
        </p:txBody>
      </p:sp>
    </p:spTree>
    <p:extLst>
      <p:ext uri="{BB962C8B-B14F-4D97-AF65-F5344CB8AC3E}">
        <p14:creationId xmlns:p14="http://schemas.microsoft.com/office/powerpoint/2010/main" val="2099199938"/>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Jessica</a:t>
            </a:r>
          </a:p>
          <a:p>
            <a:r>
              <a:rPr lang="en-US"/>
              <a:t>It Makes Sense to Me is a form of a Learning Media Assessment that TCVIs conduct to help determine which senses are strengths.</a:t>
            </a:r>
          </a:p>
          <a:p>
            <a:r>
              <a:rPr lang="en-US"/>
              <a:t>Summary/ Snapshot</a:t>
            </a:r>
            <a:endParaRPr lang="en-US">
              <a:cs typeface="Calibri"/>
            </a:endParaRPr>
          </a:p>
        </p:txBody>
      </p:sp>
      <p:sp>
        <p:nvSpPr>
          <p:cNvPr id="4" name="Slide Number Placeholder 3"/>
          <p:cNvSpPr>
            <a:spLocks noGrp="1"/>
          </p:cNvSpPr>
          <p:nvPr>
            <p:ph type="sldNum" sz="quarter" idx="10"/>
          </p:nvPr>
        </p:nvSpPr>
        <p:spPr/>
        <p:txBody>
          <a:bodyPr/>
          <a:lstStyle/>
          <a:p>
            <a:fld id="{E1E7EDD5-57B9-44BE-995B-E23921E3B08F}" type="slidenum">
              <a:rPr lang="en-US" smtClean="0"/>
              <a:t>17</a:t>
            </a:fld>
            <a:endParaRPr lang="en-US"/>
          </a:p>
        </p:txBody>
      </p:sp>
    </p:spTree>
    <p:extLst>
      <p:ext uri="{BB962C8B-B14F-4D97-AF65-F5344CB8AC3E}">
        <p14:creationId xmlns:p14="http://schemas.microsoft.com/office/powerpoint/2010/main" val="2602474355"/>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Jessica</a:t>
            </a:r>
          </a:p>
          <a:p>
            <a:r>
              <a:rPr lang="en-US"/>
              <a:t>It Makes Sense to Me is a form of a Learning Media Assessment that TCVIs conduct to help determine which senses are strengths.</a:t>
            </a:r>
          </a:p>
          <a:p>
            <a:r>
              <a:rPr lang="en-US"/>
              <a:t>Summary/ Snapshot</a:t>
            </a:r>
            <a:endParaRPr lang="en-US">
              <a:cs typeface="Calibri"/>
            </a:endParaRPr>
          </a:p>
        </p:txBody>
      </p:sp>
      <p:sp>
        <p:nvSpPr>
          <p:cNvPr id="4" name="Slide Number Placeholder 3"/>
          <p:cNvSpPr>
            <a:spLocks noGrp="1"/>
          </p:cNvSpPr>
          <p:nvPr>
            <p:ph type="sldNum" sz="quarter" idx="10"/>
          </p:nvPr>
        </p:nvSpPr>
        <p:spPr/>
        <p:txBody>
          <a:bodyPr/>
          <a:lstStyle/>
          <a:p>
            <a:fld id="{E1E7EDD5-57B9-44BE-995B-E23921E3B08F}" type="slidenum">
              <a:rPr lang="en-US" smtClean="0"/>
              <a:t>18</a:t>
            </a:fld>
            <a:endParaRPr lang="en-US"/>
          </a:p>
        </p:txBody>
      </p:sp>
    </p:spTree>
    <p:extLst>
      <p:ext uri="{BB962C8B-B14F-4D97-AF65-F5344CB8AC3E}">
        <p14:creationId xmlns:p14="http://schemas.microsoft.com/office/powerpoint/2010/main" val="3030291005"/>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E1E7EDD5-57B9-44BE-995B-E23921E3B08F}" type="slidenum">
              <a:rPr lang="en-US" smtClean="0"/>
              <a:t>19</a:t>
            </a:fld>
            <a:endParaRPr lang="en-US"/>
          </a:p>
        </p:txBody>
      </p:sp>
    </p:spTree>
    <p:extLst>
      <p:ext uri="{BB962C8B-B14F-4D97-AF65-F5344CB8AC3E}">
        <p14:creationId xmlns:p14="http://schemas.microsoft.com/office/powerpoint/2010/main" val="888134903"/>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Jenni</a:t>
            </a:r>
          </a:p>
        </p:txBody>
      </p:sp>
      <p:sp>
        <p:nvSpPr>
          <p:cNvPr id="4" name="Slide Number Placeholder 3"/>
          <p:cNvSpPr>
            <a:spLocks noGrp="1"/>
          </p:cNvSpPr>
          <p:nvPr>
            <p:ph type="sldNum" sz="quarter" idx="5"/>
          </p:nvPr>
        </p:nvSpPr>
        <p:spPr/>
        <p:txBody>
          <a:bodyPr/>
          <a:lstStyle/>
          <a:p>
            <a:fld id="{E1E7EDD5-57B9-44BE-995B-E23921E3B08F}" type="slidenum">
              <a:rPr lang="en-US" smtClean="0"/>
              <a:t>20</a:t>
            </a:fld>
            <a:endParaRPr lang="en-US"/>
          </a:p>
        </p:txBody>
      </p:sp>
    </p:spTree>
    <p:extLst>
      <p:ext uri="{BB962C8B-B14F-4D97-AF65-F5344CB8AC3E}">
        <p14:creationId xmlns:p14="http://schemas.microsoft.com/office/powerpoint/2010/main" val="3871563042"/>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Describe Gus as a learner</a:t>
            </a:r>
          </a:p>
        </p:txBody>
      </p:sp>
      <p:sp>
        <p:nvSpPr>
          <p:cNvPr id="4" name="Slide Number Placeholder 3"/>
          <p:cNvSpPr>
            <a:spLocks noGrp="1"/>
          </p:cNvSpPr>
          <p:nvPr>
            <p:ph type="sldNum" sz="quarter" idx="5"/>
          </p:nvPr>
        </p:nvSpPr>
        <p:spPr/>
        <p:txBody>
          <a:bodyPr/>
          <a:lstStyle/>
          <a:p>
            <a:fld id="{E1E7EDD5-57B9-44BE-995B-E23921E3B08F}" type="slidenum">
              <a:rPr lang="en-US" smtClean="0"/>
              <a:t>21</a:t>
            </a:fld>
            <a:endParaRPr lang="en-US"/>
          </a:p>
        </p:txBody>
      </p:sp>
    </p:spTree>
    <p:extLst>
      <p:ext uri="{BB962C8B-B14F-4D97-AF65-F5344CB8AC3E}">
        <p14:creationId xmlns:p14="http://schemas.microsoft.com/office/powerpoint/2010/main" val="3192232331"/>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Jenni</a:t>
            </a:r>
          </a:p>
          <a:p>
            <a:r>
              <a:rPr lang="en-US"/>
              <a:t>"Interactive games with predictable and </a:t>
            </a:r>
            <a:r>
              <a:rPr lang="en-US" err="1"/>
              <a:t>repetative</a:t>
            </a:r>
            <a:r>
              <a:rPr lang="en-US"/>
              <a:t> actions and language are ideal for helping infants and toddlers build language" Notari-Syverson, 2006</a:t>
            </a:r>
          </a:p>
          <a:p>
            <a:endParaRPr lang="en-US">
              <a:cs typeface="Calibri"/>
            </a:endParaRPr>
          </a:p>
          <a:p>
            <a:r>
              <a:rPr lang="en-US">
                <a:cs typeface="Calibri"/>
              </a:rPr>
              <a:t>This interaction incorporates all of the ideals regarding early creative conversations. </a:t>
            </a:r>
            <a:endParaRPr lang="en-US"/>
          </a:p>
          <a:p>
            <a:r>
              <a:rPr lang="en-US">
                <a:cs typeface="Calibri"/>
              </a:rPr>
              <a:t>It also builds on growing "listening" skills which can be auditory and anticipatory – the tapping out of rhythms is an early skill that will lead to identifying syllables</a:t>
            </a:r>
            <a:endParaRPr lang="en-US"/>
          </a:p>
          <a:p>
            <a:r>
              <a:rPr lang="en-US">
                <a:cs typeface="Calibri"/>
              </a:rPr>
              <a:t>Specific pattern – helps him anticipate what is next</a:t>
            </a:r>
          </a:p>
          <a:p>
            <a:endParaRPr lang="en-US">
              <a:cs typeface="Calibri"/>
            </a:endParaRPr>
          </a:p>
          <a:p>
            <a:r>
              <a:rPr lang="en-US">
                <a:cs typeface="Calibri"/>
              </a:rPr>
              <a:t>Mom Anticipation – watching and waiting for communication .</a:t>
            </a:r>
            <a:endParaRPr lang="en-US"/>
          </a:p>
          <a:p>
            <a:endParaRPr lang="en-US">
              <a:cs typeface="+mn-lt"/>
            </a:endParaRPr>
          </a:p>
          <a:p>
            <a:r>
              <a:rPr lang="en-US">
                <a:cs typeface="+mn-lt"/>
              </a:rPr>
              <a:t>Add the website for </a:t>
            </a:r>
            <a:r>
              <a:rPr lang="en-US" err="1">
                <a:cs typeface="+mn-lt"/>
              </a:rPr>
              <a:t>babybeats</a:t>
            </a:r>
            <a:endParaRPr lang="en-US">
              <a:cs typeface="+mn-lt"/>
            </a:endParaRPr>
          </a:p>
          <a:p>
            <a:endParaRPr lang="en-US">
              <a:cs typeface="+mn-lt"/>
            </a:endParaRPr>
          </a:p>
          <a:p>
            <a:br>
              <a:rPr lang="en-US">
                <a:cs typeface="+mn-lt"/>
              </a:rPr>
            </a:br>
            <a:r>
              <a:rPr lang="en-US">
                <a:cs typeface="Calibri"/>
              </a:rPr>
              <a:t>I have learned the importance of pointing out to families when we see literacy happening. Just because there isn't a book – doesn't mean literacy isn't happening. </a:t>
            </a:r>
          </a:p>
        </p:txBody>
      </p:sp>
      <p:sp>
        <p:nvSpPr>
          <p:cNvPr id="4" name="Slide Number Placeholder 3"/>
          <p:cNvSpPr>
            <a:spLocks noGrp="1"/>
          </p:cNvSpPr>
          <p:nvPr>
            <p:ph type="sldNum" sz="quarter" idx="5"/>
          </p:nvPr>
        </p:nvSpPr>
        <p:spPr/>
        <p:txBody>
          <a:bodyPr/>
          <a:lstStyle/>
          <a:p>
            <a:fld id="{E1E7EDD5-57B9-44BE-995B-E23921E3B08F}" type="slidenum">
              <a:rPr lang="en-US" smtClean="0"/>
              <a:t>22</a:t>
            </a:fld>
            <a:endParaRPr lang="en-US"/>
          </a:p>
        </p:txBody>
      </p:sp>
    </p:spTree>
    <p:extLst>
      <p:ext uri="{BB962C8B-B14F-4D97-AF65-F5344CB8AC3E}">
        <p14:creationId xmlns:p14="http://schemas.microsoft.com/office/powerpoint/2010/main" val="3773074530"/>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E1E7EDD5-57B9-44BE-995B-E23921E3B08F}" type="slidenum">
              <a:rPr lang="en-US" smtClean="0"/>
              <a:t>23</a:t>
            </a:fld>
            <a:endParaRPr lang="en-US"/>
          </a:p>
        </p:txBody>
      </p:sp>
    </p:spTree>
    <p:extLst>
      <p:ext uri="{BB962C8B-B14F-4D97-AF65-F5344CB8AC3E}">
        <p14:creationId xmlns:p14="http://schemas.microsoft.com/office/powerpoint/2010/main" val="2119566976"/>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Building communication and concept building. </a:t>
            </a:r>
          </a:p>
        </p:txBody>
      </p:sp>
      <p:sp>
        <p:nvSpPr>
          <p:cNvPr id="4" name="Slide Number Placeholder 3"/>
          <p:cNvSpPr>
            <a:spLocks noGrp="1"/>
          </p:cNvSpPr>
          <p:nvPr>
            <p:ph type="sldNum" sz="quarter" idx="5"/>
          </p:nvPr>
        </p:nvSpPr>
        <p:spPr/>
        <p:txBody>
          <a:bodyPr/>
          <a:lstStyle/>
          <a:p>
            <a:fld id="{E1E7EDD5-57B9-44BE-995B-E23921E3B08F}" type="slidenum">
              <a:rPr lang="en-US" smtClean="0"/>
              <a:t>24</a:t>
            </a:fld>
            <a:endParaRPr lang="en-US"/>
          </a:p>
        </p:txBody>
      </p:sp>
    </p:spTree>
    <p:extLst>
      <p:ext uri="{BB962C8B-B14F-4D97-AF65-F5344CB8AC3E}">
        <p14:creationId xmlns:p14="http://schemas.microsoft.com/office/powerpoint/2010/main" val="1180606305"/>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85750" indent="-285750">
              <a:buFont typeface="Arial"/>
              <a:buChar char="•"/>
            </a:pPr>
            <a:r>
              <a:rPr lang="en-US">
                <a:cs typeface="Calibri"/>
              </a:rPr>
              <a:t>Little Room – Active learning: first touches = </a:t>
            </a:r>
            <a:r>
              <a:rPr lang="en-US" err="1">
                <a:cs typeface="Calibri"/>
              </a:rPr>
              <a:t>prebraile</a:t>
            </a:r>
            <a:r>
              <a:rPr lang="en-US">
                <a:cs typeface="Calibri"/>
              </a:rPr>
              <a:t>, concept development </a:t>
            </a:r>
          </a:p>
          <a:p>
            <a:pPr marL="285750" indent="-285750">
              <a:buFont typeface="Arial"/>
              <a:buChar char="•"/>
            </a:pPr>
            <a:r>
              <a:rPr lang="en-US">
                <a:cs typeface="Calibri"/>
              </a:rPr>
              <a:t>Story box collection – Tell story about gifts/cards and discuss how that led them to included family in their initiative toward early literacy</a:t>
            </a:r>
          </a:p>
          <a:p>
            <a:pPr marL="285750" indent="-285750">
              <a:buFont typeface="Arial"/>
              <a:buChar char="•"/>
            </a:pPr>
            <a:r>
              <a:rPr lang="en-US">
                <a:cs typeface="Calibri"/>
              </a:rPr>
              <a:t>Mom's homemade book of Love – using different textures to acknowledge feelings</a:t>
            </a:r>
          </a:p>
        </p:txBody>
      </p:sp>
      <p:sp>
        <p:nvSpPr>
          <p:cNvPr id="4" name="Slide Number Placeholder 3"/>
          <p:cNvSpPr>
            <a:spLocks noGrp="1"/>
          </p:cNvSpPr>
          <p:nvPr>
            <p:ph type="sldNum" sz="quarter" idx="5"/>
          </p:nvPr>
        </p:nvSpPr>
        <p:spPr/>
        <p:txBody>
          <a:bodyPr/>
          <a:lstStyle/>
          <a:p>
            <a:fld id="{E1E7EDD5-57B9-44BE-995B-E23921E3B08F}" type="slidenum">
              <a:rPr lang="en-US" smtClean="0"/>
              <a:t>25</a:t>
            </a:fld>
            <a:endParaRPr lang="en-US"/>
          </a:p>
        </p:txBody>
      </p:sp>
    </p:spTree>
    <p:extLst>
      <p:ext uri="{BB962C8B-B14F-4D97-AF65-F5344CB8AC3E}">
        <p14:creationId xmlns:p14="http://schemas.microsoft.com/office/powerpoint/2010/main" val="2778097938"/>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E1E7EDD5-57B9-44BE-995B-E23921E3B08F}" type="slidenum">
              <a:rPr lang="en-US" smtClean="0"/>
              <a:t>26</a:t>
            </a:fld>
            <a:endParaRPr lang="en-US"/>
          </a:p>
        </p:txBody>
      </p:sp>
    </p:spTree>
    <p:extLst>
      <p:ext uri="{BB962C8B-B14F-4D97-AF65-F5344CB8AC3E}">
        <p14:creationId xmlns:p14="http://schemas.microsoft.com/office/powerpoint/2010/main" val="2201738943"/>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en-US"/>
              <a:t>Might incorporate a family’s native language </a:t>
            </a:r>
          </a:p>
          <a:p>
            <a:pPr marL="0" marR="0" lvl="0" indent="0" algn="l" defTabSz="914400">
              <a:lnSpc>
                <a:spcPct val="100000"/>
              </a:lnSpc>
              <a:spcBef>
                <a:spcPts val="0"/>
              </a:spcBef>
              <a:spcAft>
                <a:spcPts val="0"/>
              </a:spcAft>
              <a:buClrTx/>
              <a:buSzTx/>
              <a:buFontTx/>
              <a:buNone/>
              <a:tabLst/>
              <a:defRPr/>
            </a:pPr>
            <a:endParaRPr lang="en-US">
              <a:cs typeface="Calibri"/>
            </a:endParaRPr>
          </a:p>
          <a:p>
            <a:pPr>
              <a:defRPr/>
            </a:pPr>
            <a:r>
              <a:rPr lang="en-US">
                <a:cs typeface="Calibri"/>
              </a:rPr>
              <a:t>Novel Effect App – we can possibly add example</a:t>
            </a:r>
          </a:p>
          <a:p>
            <a:pPr>
              <a:defRPr/>
            </a:pPr>
            <a:r>
              <a:rPr lang="en-US">
                <a:hlinkClick r:id="rId3"/>
              </a:rPr>
              <a:t>home - Novel Effect</a:t>
            </a:r>
            <a:endParaRPr lang="en-US"/>
          </a:p>
          <a:p>
            <a:pPr>
              <a:defRPr/>
            </a:pPr>
            <a:endParaRPr lang="en-US">
              <a:cs typeface="Calibri"/>
            </a:endParaRPr>
          </a:p>
          <a:p>
            <a:pPr>
              <a:defRPr/>
            </a:pPr>
            <a:r>
              <a:rPr lang="en-US">
                <a:hlinkClick r:id="rId4"/>
              </a:rPr>
              <a:t>Reading with Novel Effect - YouTube</a:t>
            </a:r>
            <a:endParaRPr lang="en-US"/>
          </a:p>
        </p:txBody>
      </p:sp>
      <p:sp>
        <p:nvSpPr>
          <p:cNvPr id="4" name="Slide Number Placeholder 3"/>
          <p:cNvSpPr>
            <a:spLocks noGrp="1"/>
          </p:cNvSpPr>
          <p:nvPr>
            <p:ph type="sldNum" sz="quarter" idx="10"/>
          </p:nvPr>
        </p:nvSpPr>
        <p:spPr/>
        <p:txBody>
          <a:bodyPr/>
          <a:lstStyle/>
          <a:p>
            <a:fld id="{E1E7EDD5-57B9-44BE-995B-E23921E3B08F}" type="slidenum">
              <a:rPr lang="en-US" smtClean="0"/>
              <a:t>27</a:t>
            </a:fld>
            <a:endParaRPr lang="en-US"/>
          </a:p>
        </p:txBody>
      </p:sp>
    </p:spTree>
    <p:extLst>
      <p:ext uri="{BB962C8B-B14F-4D97-AF65-F5344CB8AC3E}">
        <p14:creationId xmlns:p14="http://schemas.microsoft.com/office/powerpoint/2010/main" val="2807952142"/>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E1E7EDD5-57B9-44BE-995B-E23921E3B08F}" type="slidenum">
              <a:rPr lang="en-US" smtClean="0"/>
              <a:t>28</a:t>
            </a:fld>
            <a:endParaRPr lang="en-US"/>
          </a:p>
        </p:txBody>
      </p:sp>
    </p:spTree>
    <p:extLst>
      <p:ext uri="{BB962C8B-B14F-4D97-AF65-F5344CB8AC3E}">
        <p14:creationId xmlns:p14="http://schemas.microsoft.com/office/powerpoint/2010/main" val="3806327922"/>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E1E7EDD5-57B9-44BE-995B-E23921E3B08F}" type="slidenum">
              <a:rPr lang="en-US" smtClean="0"/>
              <a:t>29</a:t>
            </a:fld>
            <a:endParaRPr lang="en-US"/>
          </a:p>
        </p:txBody>
      </p:sp>
    </p:spTree>
    <p:extLst>
      <p:ext uri="{BB962C8B-B14F-4D97-AF65-F5344CB8AC3E}">
        <p14:creationId xmlns:p14="http://schemas.microsoft.com/office/powerpoint/2010/main" val="2756914370"/>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E1E7EDD5-57B9-44BE-995B-E23921E3B08F}" type="slidenum">
              <a:rPr lang="en-US" smtClean="0"/>
              <a:t>30</a:t>
            </a:fld>
            <a:endParaRPr lang="en-US"/>
          </a:p>
        </p:txBody>
      </p:sp>
    </p:spTree>
    <p:extLst>
      <p:ext uri="{BB962C8B-B14F-4D97-AF65-F5344CB8AC3E}">
        <p14:creationId xmlns:p14="http://schemas.microsoft.com/office/powerpoint/2010/main" val="1234598977"/>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E1E7EDD5-57B9-44BE-995B-E23921E3B08F}" type="slidenum">
              <a:rPr lang="en-US" smtClean="0"/>
              <a:t>31</a:t>
            </a:fld>
            <a:endParaRPr lang="en-US"/>
          </a:p>
        </p:txBody>
      </p:sp>
    </p:spTree>
    <p:extLst>
      <p:ext uri="{BB962C8B-B14F-4D97-AF65-F5344CB8AC3E}">
        <p14:creationId xmlns:p14="http://schemas.microsoft.com/office/powerpoint/2010/main" val="3298400842"/>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
                <a:srgbClr val="000000"/>
              </a:buClr>
              <a:buSzPts val="1400"/>
              <a:buFont typeface="Arial"/>
              <a:buNone/>
              <a:tabLst/>
              <a:defRPr/>
            </a:pPr>
            <a:r>
              <a:rPr lang="en-US"/>
              <a:t>What do you think this Sensory Snapshot revealed to encourage this Family or Provider to incorporate 3D printed items into this literacy activity? CHAT</a:t>
            </a:r>
          </a:p>
          <a:p>
            <a:pPr marL="0" marR="0" lvl="0" indent="0" algn="l" defTabSz="914400" rtl="0" eaLnBrk="1" fontAlgn="auto" latinLnBrk="0" hangingPunct="1">
              <a:lnSpc>
                <a:spcPct val="100000"/>
              </a:lnSpc>
              <a:spcBef>
                <a:spcPts val="0"/>
              </a:spcBef>
              <a:spcAft>
                <a:spcPts val="0"/>
              </a:spcAft>
              <a:buClr>
                <a:srgbClr val="000000"/>
              </a:buClr>
              <a:buSzPts val="1400"/>
              <a:buFont typeface="Arial"/>
              <a:buNone/>
              <a:tabLst/>
              <a:defRPr/>
            </a:pPr>
            <a:r>
              <a:rPr lang="en-US"/>
              <a:t>Vision, Touch, Hearing, Movement</a:t>
            </a:r>
          </a:p>
          <a:p>
            <a:pPr marL="0" indent="0"/>
            <a:endParaRPr lang="en-US"/>
          </a:p>
          <a:p>
            <a:endParaRPr lang="en-US"/>
          </a:p>
        </p:txBody>
      </p:sp>
      <p:sp>
        <p:nvSpPr>
          <p:cNvPr id="4" name="Slide Number Placeholder 3"/>
          <p:cNvSpPr>
            <a:spLocks noGrp="1"/>
          </p:cNvSpPr>
          <p:nvPr>
            <p:ph type="sldNum" sz="quarter" idx="10"/>
          </p:nvPr>
        </p:nvSpPr>
        <p:spPr/>
        <p:txBody>
          <a:bodyPr/>
          <a:lstStyle/>
          <a:p>
            <a:fld id="{E1E7EDD5-57B9-44BE-995B-E23921E3B08F}" type="slidenum">
              <a:rPr lang="en-US" smtClean="0"/>
              <a:t>32</a:t>
            </a:fld>
            <a:endParaRPr lang="en-US"/>
          </a:p>
        </p:txBody>
      </p:sp>
    </p:spTree>
    <p:extLst>
      <p:ext uri="{BB962C8B-B14F-4D97-AF65-F5344CB8AC3E}">
        <p14:creationId xmlns:p14="http://schemas.microsoft.com/office/powerpoint/2010/main" val="4272472397"/>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Mobility </a:t>
            </a:r>
          </a:p>
          <a:p>
            <a:r>
              <a:rPr lang="en-US">
                <a:cs typeface="Calibri"/>
              </a:rPr>
              <a:t>CVI considerations – we will address more in a moment</a:t>
            </a:r>
          </a:p>
        </p:txBody>
      </p:sp>
      <p:sp>
        <p:nvSpPr>
          <p:cNvPr id="4" name="Slide Number Placeholder 3"/>
          <p:cNvSpPr>
            <a:spLocks noGrp="1"/>
          </p:cNvSpPr>
          <p:nvPr>
            <p:ph type="sldNum" sz="quarter" idx="5"/>
          </p:nvPr>
        </p:nvSpPr>
        <p:spPr/>
        <p:txBody>
          <a:bodyPr/>
          <a:lstStyle/>
          <a:p>
            <a:fld id="{E1E7EDD5-57B9-44BE-995B-E23921E3B08F}" type="slidenum">
              <a:rPr lang="en-US" smtClean="0"/>
              <a:t>33</a:t>
            </a:fld>
            <a:endParaRPr lang="en-US"/>
          </a:p>
        </p:txBody>
      </p:sp>
    </p:spTree>
    <p:extLst>
      <p:ext uri="{BB962C8B-B14F-4D97-AF65-F5344CB8AC3E}">
        <p14:creationId xmlns:p14="http://schemas.microsoft.com/office/powerpoint/2010/main" val="2137320729"/>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lvl="0" indent="0" algn="l" rtl="0">
              <a:spcBef>
                <a:spcPts val="0"/>
              </a:spcBef>
              <a:spcAft>
                <a:spcPts val="0"/>
              </a:spcAft>
              <a:buNone/>
            </a:pPr>
            <a:endParaRPr lang="en-US">
              <a:cs typeface="Calibri"/>
            </a:endParaRPr>
          </a:p>
          <a:p>
            <a:endParaRPr lang="en-US">
              <a:cs typeface="Calibri"/>
            </a:endParaRPr>
          </a:p>
          <a:p>
            <a:endParaRPr lang="en-US"/>
          </a:p>
          <a:p>
            <a:endParaRPr lang="en-US"/>
          </a:p>
        </p:txBody>
      </p:sp>
      <p:sp>
        <p:nvSpPr>
          <p:cNvPr id="4" name="Slide Number Placeholder 3"/>
          <p:cNvSpPr>
            <a:spLocks noGrp="1"/>
          </p:cNvSpPr>
          <p:nvPr>
            <p:ph type="sldNum" sz="quarter" idx="10"/>
          </p:nvPr>
        </p:nvSpPr>
        <p:spPr/>
        <p:txBody>
          <a:bodyPr/>
          <a:lstStyle/>
          <a:p>
            <a:fld id="{E1E7EDD5-57B9-44BE-995B-E23921E3B08F}" type="slidenum">
              <a:rPr lang="en-US" smtClean="0"/>
              <a:t>34</a:t>
            </a:fld>
            <a:endParaRPr lang="en-US"/>
          </a:p>
        </p:txBody>
      </p:sp>
    </p:spTree>
    <p:extLst>
      <p:ext uri="{BB962C8B-B14F-4D97-AF65-F5344CB8AC3E}">
        <p14:creationId xmlns:p14="http://schemas.microsoft.com/office/powerpoint/2010/main" val="546862112"/>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Helping families recognize how a structured routine contributes to early literacy makes it all come together. </a:t>
            </a:r>
          </a:p>
          <a:p>
            <a:pPr marL="228600" indent="-228600">
              <a:buAutoNum type="arabicPeriod"/>
            </a:pPr>
            <a:r>
              <a:rPr lang="en-US">
                <a:cs typeface="Calibri"/>
              </a:rPr>
              <a:t>Easy Access helps to make sure it is built in and not "another thing to remember" this family began by cutting apart their bedtime/</a:t>
            </a:r>
            <a:r>
              <a:rPr lang="en-US" err="1">
                <a:cs typeface="Calibri"/>
              </a:rPr>
              <a:t>bathtime</a:t>
            </a:r>
            <a:r>
              <a:rPr lang="en-US">
                <a:cs typeface="Calibri"/>
              </a:rPr>
              <a:t> booklets, laminating and hanging in the area. It not only gives quick access to the songs etc. But it is a reminder to slow down, and have fun!</a:t>
            </a:r>
          </a:p>
          <a:p>
            <a:pPr marL="228600" indent="-228600">
              <a:buAutoNum type="arabicPeriod"/>
            </a:pPr>
            <a:r>
              <a:rPr lang="en-US">
                <a:cs typeface="Calibri"/>
              </a:rPr>
              <a:t>Nex they helped to create a book that follows along with the bath/bed routine they have established. They incorporate like a social story, all the while reinforcing book skills like top, bottom, left, right, turn page, beginning &amp; end. This is simplest format and includes the objects that their child naturally comes in contact with. These same objects can be incorporated into communication cues. </a:t>
            </a:r>
          </a:p>
          <a:p>
            <a:pPr lvl="1" indent="-228600">
              <a:buFont typeface="Arial"/>
              <a:buChar char="•"/>
            </a:pPr>
            <a:r>
              <a:rPr lang="en-US">
                <a:cs typeface="Calibri"/>
              </a:rPr>
              <a:t>What are some additional ways this family could adapt this book as their child becomes ready for more? (include pictures of object on opposite page, word on opposite page, braille....)</a:t>
            </a:r>
          </a:p>
          <a:p>
            <a:pPr marL="228600" indent="-228600">
              <a:buAutoNum type="arabicPeriod"/>
            </a:pPr>
            <a:r>
              <a:rPr lang="en-US">
                <a:cs typeface="Calibri"/>
              </a:rPr>
              <a:t>They have also incorporated the book into play – going through each page and practicing  on a favorite stuffed animal or on mom/dad/grandma. This is also incorporating reading comprehension!</a:t>
            </a:r>
          </a:p>
        </p:txBody>
      </p:sp>
      <p:sp>
        <p:nvSpPr>
          <p:cNvPr id="4" name="Slide Number Placeholder 3"/>
          <p:cNvSpPr>
            <a:spLocks noGrp="1"/>
          </p:cNvSpPr>
          <p:nvPr>
            <p:ph type="sldNum" sz="quarter" idx="5"/>
          </p:nvPr>
        </p:nvSpPr>
        <p:spPr/>
        <p:txBody>
          <a:bodyPr/>
          <a:lstStyle/>
          <a:p>
            <a:fld id="{E1E7EDD5-57B9-44BE-995B-E23921E3B08F}" type="slidenum">
              <a:rPr lang="en-US" smtClean="0"/>
              <a:t>35</a:t>
            </a:fld>
            <a:endParaRPr lang="en-US"/>
          </a:p>
        </p:txBody>
      </p:sp>
    </p:spTree>
    <p:extLst>
      <p:ext uri="{BB962C8B-B14F-4D97-AF65-F5344CB8AC3E}">
        <p14:creationId xmlns:p14="http://schemas.microsoft.com/office/powerpoint/2010/main" val="790072663"/>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What are the types of early literacy that you see happening in this series of photos? </a:t>
            </a:r>
          </a:p>
          <a:p>
            <a:endParaRPr lang="en-US">
              <a:cs typeface="Calibri"/>
            </a:endParaRPr>
          </a:p>
          <a:p>
            <a:pPr marL="171450" indent="-171450">
              <a:buFont typeface="Arial"/>
              <a:buChar char="•"/>
            </a:pPr>
            <a:r>
              <a:rPr lang="en-US">
                <a:cs typeface="Calibri"/>
              </a:rPr>
              <a:t>Total Language model: Hand under hand sign, introduction of pictures (high contrast and isolated), comparing picture to object, transition from objects to pictures</a:t>
            </a:r>
          </a:p>
          <a:p>
            <a:pPr marL="171450" indent="-171450">
              <a:buFont typeface="Arial"/>
              <a:buChar char="•"/>
            </a:pPr>
            <a:r>
              <a:rPr lang="en-US">
                <a:cs typeface="Calibri"/>
              </a:rPr>
              <a:t>Braille cell -  finding in dots 1,3,5 – building letters</a:t>
            </a:r>
          </a:p>
          <a:p>
            <a:pPr marL="171450" indent="-171450">
              <a:buFont typeface="Arial"/>
              <a:buChar char="•"/>
            </a:pPr>
            <a:r>
              <a:rPr lang="en-US">
                <a:cs typeface="Calibri"/>
              </a:rPr>
              <a:t>Use of tools fork – (explain how the container was attached to tray)</a:t>
            </a:r>
          </a:p>
          <a:p>
            <a:pPr marL="400050" lvl="1" indent="-171450">
              <a:buFont typeface="Arial"/>
              <a:buChar char="•"/>
            </a:pPr>
            <a:r>
              <a:rPr lang="en-US">
                <a:cs typeface="Calibri"/>
              </a:rPr>
              <a:t>by isolating the bites of food in the small spaces, it makes poking much easier, no sliding and separated to locate easier</a:t>
            </a:r>
          </a:p>
          <a:p>
            <a:pPr marL="400050" lvl="1" indent="-171450">
              <a:buFont typeface="Arial"/>
              <a:buChar char="•"/>
            </a:pPr>
            <a:r>
              <a:rPr lang="en-US">
                <a:cs typeface="Calibri"/>
              </a:rPr>
              <a:t>Using fork to locate spaces or bites is pre-mobility skill, use of cane</a:t>
            </a:r>
          </a:p>
          <a:p>
            <a:pPr marL="228600" lvl="1"/>
            <a:endParaRPr lang="en-US">
              <a:cs typeface="Calibri"/>
            </a:endParaRPr>
          </a:p>
          <a:p>
            <a:endParaRPr lang="en-US">
              <a:cs typeface="Calibri"/>
            </a:endParaRPr>
          </a:p>
          <a:p>
            <a:r>
              <a:rPr lang="en-US">
                <a:cs typeface="Calibri"/>
              </a:rPr>
              <a:t>Do you have additional ways you have seen (or facilitated) literacy throughout a daily routine</a:t>
            </a:r>
            <a:endParaRPr lang="en-US"/>
          </a:p>
        </p:txBody>
      </p:sp>
      <p:sp>
        <p:nvSpPr>
          <p:cNvPr id="4" name="Slide Number Placeholder 3"/>
          <p:cNvSpPr>
            <a:spLocks noGrp="1"/>
          </p:cNvSpPr>
          <p:nvPr>
            <p:ph type="sldNum" sz="quarter" idx="5"/>
          </p:nvPr>
        </p:nvSpPr>
        <p:spPr/>
        <p:txBody>
          <a:bodyPr/>
          <a:lstStyle/>
          <a:p>
            <a:fld id="{E1E7EDD5-57B9-44BE-995B-E23921E3B08F}" type="slidenum">
              <a:rPr lang="en-US" smtClean="0"/>
              <a:t>36</a:t>
            </a:fld>
            <a:endParaRPr lang="en-US"/>
          </a:p>
        </p:txBody>
      </p:sp>
    </p:spTree>
    <p:extLst>
      <p:ext uri="{BB962C8B-B14F-4D97-AF65-F5344CB8AC3E}">
        <p14:creationId xmlns:p14="http://schemas.microsoft.com/office/powerpoint/2010/main" val="495119455"/>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E1E7EDD5-57B9-44BE-995B-E23921E3B08F}" type="slidenum">
              <a:rPr lang="en-US" smtClean="0"/>
              <a:t>37</a:t>
            </a:fld>
            <a:endParaRPr lang="en-US"/>
          </a:p>
        </p:txBody>
      </p:sp>
    </p:spTree>
    <p:extLst>
      <p:ext uri="{BB962C8B-B14F-4D97-AF65-F5344CB8AC3E}">
        <p14:creationId xmlns:p14="http://schemas.microsoft.com/office/powerpoint/2010/main" val="2591594943"/>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r>
              <a:rPr lang="en-US"/>
              <a:t>Motor control, vision impacting motor movements and pursuit of toys in the environment. </a:t>
            </a:r>
          </a:p>
          <a:p>
            <a:pPr marL="0" indent="0"/>
            <a:r>
              <a:rPr lang="en-US"/>
              <a:t>What kinds of things can you hang or attach to an activity bib or smock that go with this story? CHAT</a:t>
            </a:r>
          </a:p>
        </p:txBody>
      </p:sp>
      <p:sp>
        <p:nvSpPr>
          <p:cNvPr id="4" name="Slide Number Placeholder 3"/>
          <p:cNvSpPr>
            <a:spLocks noGrp="1"/>
          </p:cNvSpPr>
          <p:nvPr>
            <p:ph type="sldNum" sz="quarter" idx="10"/>
          </p:nvPr>
        </p:nvSpPr>
        <p:spPr/>
        <p:txBody>
          <a:bodyPr/>
          <a:lstStyle/>
          <a:p>
            <a:fld id="{E1E7EDD5-57B9-44BE-995B-E23921E3B08F}" type="slidenum">
              <a:rPr lang="en-US" smtClean="0"/>
              <a:t>38</a:t>
            </a:fld>
            <a:endParaRPr lang="en-US"/>
          </a:p>
        </p:txBody>
      </p:sp>
    </p:spTree>
    <p:extLst>
      <p:ext uri="{BB962C8B-B14F-4D97-AF65-F5344CB8AC3E}">
        <p14:creationId xmlns:p14="http://schemas.microsoft.com/office/powerpoint/2010/main" val="1855846947"/>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lvl="0" indent="0" algn="l" rtl="0">
              <a:spcBef>
                <a:spcPts val="0"/>
              </a:spcBef>
              <a:spcAft>
                <a:spcPts val="0"/>
              </a:spcAft>
              <a:buNone/>
            </a:pPr>
            <a:endParaRPr lang="en-US"/>
          </a:p>
          <a:p>
            <a:endParaRPr lang="en-US"/>
          </a:p>
        </p:txBody>
      </p:sp>
      <p:sp>
        <p:nvSpPr>
          <p:cNvPr id="4" name="Slide Number Placeholder 3"/>
          <p:cNvSpPr>
            <a:spLocks noGrp="1"/>
          </p:cNvSpPr>
          <p:nvPr>
            <p:ph type="sldNum" sz="quarter" idx="10"/>
          </p:nvPr>
        </p:nvSpPr>
        <p:spPr/>
        <p:txBody>
          <a:bodyPr/>
          <a:lstStyle/>
          <a:p>
            <a:fld id="{E1E7EDD5-57B9-44BE-995B-E23921E3B08F}" type="slidenum">
              <a:rPr lang="en-US" smtClean="0"/>
              <a:t>39</a:t>
            </a:fld>
            <a:endParaRPr lang="en-US"/>
          </a:p>
        </p:txBody>
      </p:sp>
    </p:spTree>
    <p:extLst>
      <p:ext uri="{BB962C8B-B14F-4D97-AF65-F5344CB8AC3E}">
        <p14:creationId xmlns:p14="http://schemas.microsoft.com/office/powerpoint/2010/main" val="1522772675"/>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Real life experiences  - before books to build concepts</a:t>
            </a:r>
          </a:p>
        </p:txBody>
      </p:sp>
      <p:sp>
        <p:nvSpPr>
          <p:cNvPr id="4" name="Slide Number Placeholder 3"/>
          <p:cNvSpPr>
            <a:spLocks noGrp="1"/>
          </p:cNvSpPr>
          <p:nvPr>
            <p:ph type="sldNum" sz="quarter" idx="5"/>
          </p:nvPr>
        </p:nvSpPr>
        <p:spPr/>
        <p:txBody>
          <a:bodyPr/>
          <a:lstStyle/>
          <a:p>
            <a:fld id="{E1E7EDD5-57B9-44BE-995B-E23921E3B08F}" type="slidenum">
              <a:rPr lang="en-US" smtClean="0"/>
              <a:t>40</a:t>
            </a:fld>
            <a:endParaRPr lang="en-US"/>
          </a:p>
        </p:txBody>
      </p:sp>
    </p:spTree>
    <p:extLst>
      <p:ext uri="{BB962C8B-B14F-4D97-AF65-F5344CB8AC3E}">
        <p14:creationId xmlns:p14="http://schemas.microsoft.com/office/powerpoint/2010/main" val="1420518240"/>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hlinkClick r:id="rId3"/>
              </a:rPr>
              <a:t>Find a classroom to support | DonorsChoose</a:t>
            </a:r>
            <a:endParaRPr lang="en-US"/>
          </a:p>
          <a:p>
            <a:r>
              <a:rPr lang="en-US">
                <a:hlinkClick r:id="rId4"/>
              </a:rPr>
              <a:t>Kohl’s Volunteer Rewards Program – Benevity Causes</a:t>
            </a:r>
            <a:endParaRPr lang="en-US"/>
          </a:p>
          <a:p>
            <a:r>
              <a:rPr lang="en-US">
                <a:hlinkClick r:id="rId5"/>
              </a:rPr>
              <a:t>Find a Local Lions Club | Lions Clubs International</a:t>
            </a:r>
            <a:endParaRPr lang="en-US"/>
          </a:p>
        </p:txBody>
      </p:sp>
      <p:sp>
        <p:nvSpPr>
          <p:cNvPr id="4" name="Slide Number Placeholder 3"/>
          <p:cNvSpPr>
            <a:spLocks noGrp="1"/>
          </p:cNvSpPr>
          <p:nvPr>
            <p:ph type="sldNum" sz="quarter" idx="5"/>
          </p:nvPr>
        </p:nvSpPr>
        <p:spPr/>
        <p:txBody>
          <a:bodyPr/>
          <a:lstStyle/>
          <a:p>
            <a:fld id="{E1E7EDD5-57B9-44BE-995B-E23921E3B08F}" type="slidenum">
              <a:rPr lang="en-US" smtClean="0"/>
              <a:t>41</a:t>
            </a:fld>
            <a:endParaRPr lang="en-US"/>
          </a:p>
        </p:txBody>
      </p:sp>
    </p:spTree>
    <p:extLst>
      <p:ext uri="{BB962C8B-B14F-4D97-AF65-F5344CB8AC3E}">
        <p14:creationId xmlns:p14="http://schemas.microsoft.com/office/powerpoint/2010/main" val="2992534818"/>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E1E7EDD5-57B9-44BE-995B-E23921E3B08F}" type="slidenum">
              <a:rPr lang="en-US" smtClean="0"/>
              <a:t>42</a:t>
            </a:fld>
            <a:endParaRPr lang="en-US"/>
          </a:p>
        </p:txBody>
      </p:sp>
    </p:spTree>
    <p:extLst>
      <p:ext uri="{BB962C8B-B14F-4D97-AF65-F5344CB8AC3E}">
        <p14:creationId xmlns:p14="http://schemas.microsoft.com/office/powerpoint/2010/main" val="4125613729"/>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E1E7EDD5-57B9-44BE-995B-E23921E3B08F}" type="slidenum">
              <a:rPr lang="en-US" smtClean="0"/>
              <a:t>43</a:t>
            </a:fld>
            <a:endParaRPr lang="en-US"/>
          </a:p>
        </p:txBody>
      </p:sp>
    </p:spTree>
    <p:extLst>
      <p:ext uri="{BB962C8B-B14F-4D97-AF65-F5344CB8AC3E}">
        <p14:creationId xmlns:p14="http://schemas.microsoft.com/office/powerpoint/2010/main" val="182894885"/>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Jess parting note</a:t>
            </a:r>
          </a:p>
        </p:txBody>
      </p:sp>
      <p:sp>
        <p:nvSpPr>
          <p:cNvPr id="4" name="Slide Number Placeholder 3"/>
          <p:cNvSpPr>
            <a:spLocks noGrp="1"/>
          </p:cNvSpPr>
          <p:nvPr>
            <p:ph type="sldNum" sz="quarter" idx="5"/>
          </p:nvPr>
        </p:nvSpPr>
        <p:spPr/>
        <p:txBody>
          <a:bodyPr/>
          <a:lstStyle/>
          <a:p>
            <a:fld id="{E1E7EDD5-57B9-44BE-995B-E23921E3B08F}" type="slidenum">
              <a:rPr lang="en-US" smtClean="0"/>
              <a:t>44</a:t>
            </a:fld>
            <a:endParaRPr lang="en-US"/>
          </a:p>
        </p:txBody>
      </p:sp>
    </p:spTree>
    <p:extLst>
      <p:ext uri="{BB962C8B-B14F-4D97-AF65-F5344CB8AC3E}">
        <p14:creationId xmlns:p14="http://schemas.microsoft.com/office/powerpoint/2010/main" val="3631084785"/>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E1E7EDD5-57B9-44BE-995B-E23921E3B08F}" type="slidenum">
              <a:rPr lang="en-US" smtClean="0"/>
              <a:t>45</a:t>
            </a:fld>
            <a:endParaRPr lang="en-US"/>
          </a:p>
        </p:txBody>
      </p:sp>
    </p:spTree>
    <p:extLst>
      <p:ext uri="{BB962C8B-B14F-4D97-AF65-F5344CB8AC3E}">
        <p14:creationId xmlns:p14="http://schemas.microsoft.com/office/powerpoint/2010/main" val="1157808650"/>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1.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Master" Target="../slideMasters/slideMaster1.xml"/></Relationships>
</file>

<file path=ppt/slideLayouts/_rels/slideLayout22.xml.rels><?xml version="1.0" encoding="UTF-8" standalone="yes"?>
<Relationships xmlns="http://schemas.openxmlformats.org/package/2006/relationships"><Relationship Id="rId2" Type="http://schemas.openxmlformats.org/officeDocument/2006/relationships/image" Target="../media/image10.jpeg"/><Relationship Id="rId1" Type="http://schemas.openxmlformats.org/officeDocument/2006/relationships/slideMaster" Target="../slideMasters/slideMaster1.xml"/></Relationships>
</file>

<file path=ppt/slideLayouts/_rels/slideLayout23.xml.rels><?xml version="1.0" encoding="UTF-8" standalone="yes"?>
<Relationships xmlns="http://schemas.openxmlformats.org/package/2006/relationships"><Relationship Id="rId2" Type="http://schemas.openxmlformats.org/officeDocument/2006/relationships/image" Target="../media/image10.jpeg"/><Relationship Id="rId1" Type="http://schemas.openxmlformats.org/officeDocument/2006/relationships/slideMaster" Target="../slideMasters/slideMaster1.xml"/></Relationships>
</file>

<file path=ppt/slideLayouts/_rels/slideLayout24.xml.rels><?xml version="1.0" encoding="UTF-8" standalone="yes"?>
<Relationships xmlns="http://schemas.openxmlformats.org/package/2006/relationships"><Relationship Id="rId2" Type="http://schemas.openxmlformats.org/officeDocument/2006/relationships/image" Target="../media/image11.jpeg"/><Relationship Id="rId1" Type="http://schemas.openxmlformats.org/officeDocument/2006/relationships/slideMaster" Target="../slideMasters/slideMaster1.xml"/></Relationships>
</file>

<file path=ppt/slideLayouts/_rels/slideLayout25.xml.rels><?xml version="1.0" encoding="UTF-8" standalone="yes"?>
<Relationships xmlns="http://schemas.openxmlformats.org/package/2006/relationships"><Relationship Id="rId2" Type="http://schemas.openxmlformats.org/officeDocument/2006/relationships/image" Target="../media/image12.jpeg"/><Relationship Id="rId1" Type="http://schemas.openxmlformats.org/officeDocument/2006/relationships/slideMaster" Target="../slideMasters/slideMaster1.xml"/></Relationships>
</file>

<file path=ppt/slideLayouts/_rels/slideLayout26.xml.rels><?xml version="1.0" encoding="UTF-8" standalone="yes"?>
<Relationships xmlns="http://schemas.openxmlformats.org/package/2006/relationships"><Relationship Id="rId2" Type="http://schemas.openxmlformats.org/officeDocument/2006/relationships/image" Target="../media/image12.jpeg"/><Relationship Id="rId1" Type="http://schemas.openxmlformats.org/officeDocument/2006/relationships/slideMaster" Target="../slideMasters/slideMaster1.xml"/></Relationships>
</file>

<file path=ppt/slideLayouts/_rels/slideLayout27.xml.rels><?xml version="1.0" encoding="UTF-8" standalone="yes"?>
<Relationships xmlns="http://schemas.openxmlformats.org/package/2006/relationships"><Relationship Id="rId2" Type="http://schemas.openxmlformats.org/officeDocument/2006/relationships/image" Target="../media/image13.jpeg"/><Relationship Id="rId1" Type="http://schemas.openxmlformats.org/officeDocument/2006/relationships/slideMaster" Target="../slideMasters/slideMaster1.xml"/></Relationships>
</file>

<file path=ppt/slideLayouts/_rels/slideLayout28.xml.rels><?xml version="1.0" encoding="UTF-8" standalone="yes"?>
<Relationships xmlns="http://schemas.openxmlformats.org/package/2006/relationships"><Relationship Id="rId2" Type="http://schemas.openxmlformats.org/officeDocument/2006/relationships/image" Target="../media/image14.jpeg"/><Relationship Id="rId1" Type="http://schemas.openxmlformats.org/officeDocument/2006/relationships/slideMaster" Target="../slideMasters/slideMaster1.xml"/></Relationships>
</file>

<file path=ppt/slideLayouts/_rels/slideLayout29.xml.rels><?xml version="1.0" encoding="UTF-8" standalone="yes"?>
<Relationships xmlns="http://schemas.openxmlformats.org/package/2006/relationships"><Relationship Id="rId2" Type="http://schemas.openxmlformats.org/officeDocument/2006/relationships/image" Target="../media/image15.jpeg"/><Relationship Id="rId1" Type="http://schemas.openxmlformats.org/officeDocument/2006/relationships/slideMaster" Target="../slideMasters/slideMaster1.xml"/></Relationships>
</file>

<file path=ppt/slideLayouts/_rels/slideLayout30.xml.rels><?xml version="1.0" encoding="UTF-8" standalone="yes"?>
<Relationships xmlns="http://schemas.openxmlformats.org/package/2006/relationships"><Relationship Id="rId3" Type="http://schemas.openxmlformats.org/officeDocument/2006/relationships/image" Target="../media/image17.emf"/><Relationship Id="rId2" Type="http://schemas.openxmlformats.org/officeDocument/2006/relationships/image" Target="../media/image16.jpe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Main Title Slide">
    <p:spTree>
      <p:nvGrpSpPr>
        <p:cNvPr id="1" name=""/>
        <p:cNvGrpSpPr/>
        <p:nvPr/>
      </p:nvGrpSpPr>
      <p:grpSpPr>
        <a:xfrm>
          <a:off x="0" y="0"/>
          <a:ext cx="0" cy="0"/>
          <a:chOff x="0" y="0"/>
          <a:chExt cx="0" cy="0"/>
        </a:xfrm>
      </p:grpSpPr>
      <p:pic>
        <p:nvPicPr>
          <p:cNvPr id="11" name="Picture 10" descr="A picture containing shape&#10;&#10;Description automatically generated">
            <a:extLst>
              <a:ext uri="{FF2B5EF4-FFF2-40B4-BE49-F238E27FC236}">
                <a16:creationId xmlns:a16="http://schemas.microsoft.com/office/drawing/2014/main" id="{BC72BE4B-9F3E-634E-84D5-38233A4E4FE5}"/>
              </a:ext>
            </a:extLst>
          </p:cNvPr>
          <p:cNvPicPr>
            <a:picLocks noChangeAspect="1"/>
          </p:cNvPicPr>
          <p:nvPr userDrawn="1"/>
        </p:nvPicPr>
        <p:blipFill>
          <a:blip r:embed="rId2"/>
          <a:stretch>
            <a:fillRect/>
          </a:stretch>
        </p:blipFill>
        <p:spPr>
          <a:xfrm>
            <a:off x="0" y="0"/>
            <a:ext cx="12192000" cy="6858000"/>
          </a:xfrm>
          <a:prstGeom prst="rect">
            <a:avLst/>
          </a:prstGeom>
        </p:spPr>
      </p:pic>
      <p:sp>
        <p:nvSpPr>
          <p:cNvPr id="2" name="Title 1">
            <a:extLst>
              <a:ext uri="{FF2B5EF4-FFF2-40B4-BE49-F238E27FC236}">
                <a16:creationId xmlns:a16="http://schemas.microsoft.com/office/drawing/2014/main" id="{BF572362-437A-A445-BEC2-14239B9A4DC8}"/>
              </a:ext>
            </a:extLst>
          </p:cNvPr>
          <p:cNvSpPr>
            <a:spLocks noGrp="1"/>
          </p:cNvSpPr>
          <p:nvPr>
            <p:ph type="ctrTitle" hasCustomPrompt="1"/>
          </p:nvPr>
        </p:nvSpPr>
        <p:spPr>
          <a:xfrm>
            <a:off x="2728998" y="1659731"/>
            <a:ext cx="8919903" cy="2387600"/>
          </a:xfrm>
        </p:spPr>
        <p:txBody>
          <a:bodyPr anchor="b">
            <a:normAutofit/>
          </a:bodyPr>
          <a:lstStyle>
            <a:lvl1pPr algn="ctr">
              <a:defRPr sz="4500" b="0" i="0">
                <a:solidFill>
                  <a:schemeClr val="bg1"/>
                </a:solidFill>
                <a:latin typeface="Helvetica Neue Medium" panose="02000503000000020004" pitchFamily="2" charset="0"/>
                <a:ea typeface="Helvetica Neue Medium" panose="02000503000000020004" pitchFamily="2" charset="0"/>
                <a:cs typeface="Helvetica Neue Medium" panose="02000503000000020004" pitchFamily="2" charset="0"/>
              </a:defRPr>
            </a:lvl1pPr>
          </a:lstStyle>
          <a:p>
            <a:r>
              <a:rPr lang="en-US"/>
              <a:t>Main Title Slide – Header 1</a:t>
            </a:r>
          </a:p>
        </p:txBody>
      </p:sp>
      <p:sp>
        <p:nvSpPr>
          <p:cNvPr id="3" name="Subtitle 2">
            <a:extLst>
              <a:ext uri="{FF2B5EF4-FFF2-40B4-BE49-F238E27FC236}">
                <a16:creationId xmlns:a16="http://schemas.microsoft.com/office/drawing/2014/main" id="{8C01247C-59F7-034F-BC77-1A2872EA6903}"/>
              </a:ext>
            </a:extLst>
          </p:cNvPr>
          <p:cNvSpPr>
            <a:spLocks noGrp="1"/>
          </p:cNvSpPr>
          <p:nvPr>
            <p:ph type="subTitle" idx="1" hasCustomPrompt="1"/>
          </p:nvPr>
        </p:nvSpPr>
        <p:spPr>
          <a:xfrm>
            <a:off x="2728998" y="4239490"/>
            <a:ext cx="8919903" cy="1555677"/>
          </a:xfrm>
        </p:spPr>
        <p:txBody>
          <a:bodyPr/>
          <a:lstStyle>
            <a:lvl1pPr marL="0" indent="0" algn="ctr">
              <a:buNone/>
              <a:defRPr sz="2300" b="0" i="0">
                <a:solidFill>
                  <a:schemeClr val="bg1"/>
                </a:solidFill>
                <a:latin typeface="Helvetica Neue" panose="02000503000000020004" pitchFamily="2" charset="0"/>
                <a:ea typeface="Helvetica Neue" panose="02000503000000020004" pitchFamily="2" charset="0"/>
                <a:cs typeface="Helvetica Neue" panose="02000503000000020004" pitchFamily="2" charset="0"/>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Main Sub Header – Sub Header 1</a:t>
            </a:r>
          </a:p>
        </p:txBody>
      </p:sp>
      <p:sp>
        <p:nvSpPr>
          <p:cNvPr id="4" name="Date Placeholder 3">
            <a:extLst>
              <a:ext uri="{FF2B5EF4-FFF2-40B4-BE49-F238E27FC236}">
                <a16:creationId xmlns:a16="http://schemas.microsoft.com/office/drawing/2014/main" id="{888CF6B3-3655-0747-AEA0-DA3FC293D64C}"/>
              </a:ext>
            </a:extLst>
          </p:cNvPr>
          <p:cNvSpPr>
            <a:spLocks noGrp="1"/>
          </p:cNvSpPr>
          <p:nvPr>
            <p:ph type="dt" sz="half" idx="10"/>
          </p:nvPr>
        </p:nvSpPr>
        <p:spPr>
          <a:xfrm>
            <a:off x="2728998" y="6356349"/>
            <a:ext cx="1442606" cy="365125"/>
          </a:xfrm>
        </p:spPr>
        <p:txBody>
          <a:bodyPr/>
          <a:lstStyle>
            <a:lvl1pPr>
              <a:defRPr>
                <a:solidFill>
                  <a:schemeClr val="bg1"/>
                </a:solidFill>
              </a:defRPr>
            </a:lvl1pPr>
          </a:lstStyle>
          <a:p>
            <a:fld id="{F0C871D8-B6D8-F340-A1EA-481CE5CFB8FA}" type="datetimeFigureOut">
              <a:rPr lang="en-US" smtClean="0"/>
              <a:pPr/>
              <a:t>6/6/2023</a:t>
            </a:fld>
            <a:endParaRPr lang="en-US"/>
          </a:p>
        </p:txBody>
      </p:sp>
      <p:sp>
        <p:nvSpPr>
          <p:cNvPr id="5" name="Footer Placeholder 4">
            <a:extLst>
              <a:ext uri="{FF2B5EF4-FFF2-40B4-BE49-F238E27FC236}">
                <a16:creationId xmlns:a16="http://schemas.microsoft.com/office/drawing/2014/main" id="{826F28C8-79C9-DC45-B722-A86C84D58ED5}"/>
              </a:ext>
            </a:extLst>
          </p:cNvPr>
          <p:cNvSpPr>
            <a:spLocks noGrp="1"/>
          </p:cNvSpPr>
          <p:nvPr>
            <p:ph type="ftr" sz="quarter" idx="11"/>
          </p:nvPr>
        </p:nvSpPr>
        <p:spPr>
          <a:xfrm>
            <a:off x="5131549" y="6361774"/>
            <a:ext cx="4114800" cy="365125"/>
          </a:xfrm>
        </p:spPr>
        <p:txBody>
          <a:bodyPr/>
          <a:lstStyle>
            <a:lvl1pPr>
              <a:defRPr>
                <a:solidFill>
                  <a:schemeClr val="bg1"/>
                </a:solidFill>
              </a:defRPr>
            </a:lvl1pPr>
          </a:lstStyle>
          <a:p>
            <a:endParaRPr lang="en-US"/>
          </a:p>
        </p:txBody>
      </p:sp>
      <p:sp>
        <p:nvSpPr>
          <p:cNvPr id="6" name="Slide Number Placeholder 5">
            <a:extLst>
              <a:ext uri="{FF2B5EF4-FFF2-40B4-BE49-F238E27FC236}">
                <a16:creationId xmlns:a16="http://schemas.microsoft.com/office/drawing/2014/main" id="{0FFE1226-3BBC-9341-A648-2D40D5F0C211}"/>
              </a:ext>
            </a:extLst>
          </p:cNvPr>
          <p:cNvSpPr>
            <a:spLocks noGrp="1"/>
          </p:cNvSpPr>
          <p:nvPr>
            <p:ph type="sldNum" sz="quarter" idx="12"/>
          </p:nvPr>
        </p:nvSpPr>
        <p:spPr>
          <a:xfrm>
            <a:off x="10206295" y="6356350"/>
            <a:ext cx="1442606" cy="365125"/>
          </a:xfrm>
        </p:spPr>
        <p:txBody>
          <a:bodyPr/>
          <a:lstStyle>
            <a:lvl1pPr>
              <a:defRPr>
                <a:solidFill>
                  <a:schemeClr val="bg1"/>
                </a:solidFill>
              </a:defRPr>
            </a:lvl1pPr>
          </a:lstStyle>
          <a:p>
            <a:fld id="{EF211320-63FE-0A4D-8A93-EDF8DC382B11}" type="slidenum">
              <a:rPr lang="en-US" smtClean="0"/>
              <a:pPr/>
              <a:t>‹#›</a:t>
            </a:fld>
            <a:endParaRPr lang="en-US"/>
          </a:p>
        </p:txBody>
      </p:sp>
    </p:spTree>
    <p:extLst>
      <p:ext uri="{BB962C8B-B14F-4D97-AF65-F5344CB8AC3E}">
        <p14:creationId xmlns:p14="http://schemas.microsoft.com/office/powerpoint/2010/main" val="370303083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Presenter/Speaker Bio Info and Image Slide">
    <p:spTree>
      <p:nvGrpSpPr>
        <p:cNvPr id="1" name=""/>
        <p:cNvGrpSpPr/>
        <p:nvPr/>
      </p:nvGrpSpPr>
      <p:grpSpPr>
        <a:xfrm>
          <a:off x="0" y="0"/>
          <a:ext cx="0" cy="0"/>
          <a:chOff x="0" y="0"/>
          <a:chExt cx="0" cy="0"/>
        </a:xfrm>
      </p:grpSpPr>
      <p:pic>
        <p:nvPicPr>
          <p:cNvPr id="11" name="Picture 10" descr="Shape&#10;&#10;Description automatically generated">
            <a:extLst>
              <a:ext uri="{FF2B5EF4-FFF2-40B4-BE49-F238E27FC236}">
                <a16:creationId xmlns:a16="http://schemas.microsoft.com/office/drawing/2014/main" id="{1450D8F2-3626-254B-92D9-A86E672BA3CC}"/>
              </a:ext>
            </a:extLst>
          </p:cNvPr>
          <p:cNvPicPr>
            <a:picLocks noChangeAspect="1"/>
          </p:cNvPicPr>
          <p:nvPr userDrawn="1"/>
        </p:nvPicPr>
        <p:blipFill>
          <a:blip r:embed="rId2"/>
          <a:stretch>
            <a:fillRect/>
          </a:stretch>
        </p:blipFill>
        <p:spPr>
          <a:xfrm>
            <a:off x="0" y="0"/>
            <a:ext cx="12192000" cy="6858000"/>
          </a:xfrm>
          <a:prstGeom prst="rect">
            <a:avLst/>
          </a:prstGeom>
        </p:spPr>
      </p:pic>
      <p:sp>
        <p:nvSpPr>
          <p:cNvPr id="2" name="Title 1">
            <a:extLst>
              <a:ext uri="{FF2B5EF4-FFF2-40B4-BE49-F238E27FC236}">
                <a16:creationId xmlns:a16="http://schemas.microsoft.com/office/drawing/2014/main" id="{0D96A553-F2AE-B34C-AE94-46AB007885B3}"/>
              </a:ext>
            </a:extLst>
          </p:cNvPr>
          <p:cNvSpPr>
            <a:spLocks noGrp="1"/>
          </p:cNvSpPr>
          <p:nvPr>
            <p:ph type="title" hasCustomPrompt="1"/>
          </p:nvPr>
        </p:nvSpPr>
        <p:spPr>
          <a:xfrm>
            <a:off x="925217" y="877908"/>
            <a:ext cx="3932237" cy="1600200"/>
          </a:xfrm>
        </p:spPr>
        <p:txBody>
          <a:bodyPr anchor="b"/>
          <a:lstStyle>
            <a:lvl1pPr algn="ctr">
              <a:defRPr sz="3200">
                <a:solidFill>
                  <a:schemeClr val="bg1"/>
                </a:solidFill>
              </a:defRPr>
            </a:lvl1pPr>
          </a:lstStyle>
          <a:p>
            <a:r>
              <a:rPr lang="en-US"/>
              <a:t>Presenter/Speaker</a:t>
            </a:r>
          </a:p>
        </p:txBody>
      </p:sp>
      <p:sp>
        <p:nvSpPr>
          <p:cNvPr id="4" name="Text Placeholder 3">
            <a:extLst>
              <a:ext uri="{FF2B5EF4-FFF2-40B4-BE49-F238E27FC236}">
                <a16:creationId xmlns:a16="http://schemas.microsoft.com/office/drawing/2014/main" id="{F3181DE5-6E0E-E64F-88CB-A0E97EA93874}"/>
              </a:ext>
            </a:extLst>
          </p:cNvPr>
          <p:cNvSpPr>
            <a:spLocks noGrp="1"/>
          </p:cNvSpPr>
          <p:nvPr>
            <p:ph type="body" sz="half" idx="2" hasCustomPrompt="1"/>
          </p:nvPr>
        </p:nvSpPr>
        <p:spPr>
          <a:xfrm>
            <a:off x="925217" y="2710864"/>
            <a:ext cx="3932237" cy="1824644"/>
          </a:xfrm>
        </p:spPr>
        <p:txBody>
          <a:bodyPr anchor="t"/>
          <a:lstStyle>
            <a:lvl1pPr marL="0" indent="0" algn="ctr">
              <a:buNone/>
              <a:defRPr sz="1600">
                <a:solidFill>
                  <a:schemeClr val="bg1"/>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Speaker’s Bio Info</a:t>
            </a:r>
          </a:p>
        </p:txBody>
      </p:sp>
      <p:sp>
        <p:nvSpPr>
          <p:cNvPr id="5" name="Date Placeholder 4">
            <a:extLst>
              <a:ext uri="{FF2B5EF4-FFF2-40B4-BE49-F238E27FC236}">
                <a16:creationId xmlns:a16="http://schemas.microsoft.com/office/drawing/2014/main" id="{36AB75A7-93E6-E149-9F7A-42E3650442AA}"/>
              </a:ext>
            </a:extLst>
          </p:cNvPr>
          <p:cNvSpPr>
            <a:spLocks noGrp="1"/>
          </p:cNvSpPr>
          <p:nvPr>
            <p:ph type="dt" sz="half" idx="10"/>
          </p:nvPr>
        </p:nvSpPr>
        <p:spPr>
          <a:xfrm>
            <a:off x="8969433" y="6267668"/>
            <a:ext cx="1553727" cy="365125"/>
          </a:xfrm>
        </p:spPr>
        <p:txBody>
          <a:bodyPr/>
          <a:lstStyle>
            <a:lvl1pPr algn="r">
              <a:defRPr>
                <a:solidFill>
                  <a:schemeClr val="tx1">
                    <a:lumMod val="75000"/>
                    <a:lumOff val="25000"/>
                  </a:schemeClr>
                </a:solidFill>
              </a:defRPr>
            </a:lvl1pPr>
          </a:lstStyle>
          <a:p>
            <a:fld id="{F0C871D8-B6D8-F340-A1EA-481CE5CFB8FA}" type="datetimeFigureOut">
              <a:rPr lang="en-US" smtClean="0"/>
              <a:pPr/>
              <a:t>6/6/2023</a:t>
            </a:fld>
            <a:endParaRPr lang="en-US"/>
          </a:p>
        </p:txBody>
      </p:sp>
      <p:sp>
        <p:nvSpPr>
          <p:cNvPr id="6" name="Footer Placeholder 5">
            <a:extLst>
              <a:ext uri="{FF2B5EF4-FFF2-40B4-BE49-F238E27FC236}">
                <a16:creationId xmlns:a16="http://schemas.microsoft.com/office/drawing/2014/main" id="{8803FC08-0FDF-4843-939F-3226D36620FD}"/>
              </a:ext>
            </a:extLst>
          </p:cNvPr>
          <p:cNvSpPr>
            <a:spLocks noGrp="1"/>
          </p:cNvSpPr>
          <p:nvPr>
            <p:ph type="ftr" sz="quarter" idx="11"/>
          </p:nvPr>
        </p:nvSpPr>
        <p:spPr>
          <a:xfrm>
            <a:off x="925217" y="5763681"/>
            <a:ext cx="3932237" cy="365125"/>
          </a:xfrm>
        </p:spPr>
        <p:txBody>
          <a:bodyPr/>
          <a:lstStyle>
            <a:lvl1pPr>
              <a:defRPr>
                <a:solidFill>
                  <a:schemeClr val="bg1"/>
                </a:solidFill>
              </a:defRPr>
            </a:lvl1pPr>
          </a:lstStyle>
          <a:p>
            <a:endParaRPr lang="en-US"/>
          </a:p>
        </p:txBody>
      </p:sp>
      <p:sp>
        <p:nvSpPr>
          <p:cNvPr id="7" name="Slide Number Placeholder 6">
            <a:extLst>
              <a:ext uri="{FF2B5EF4-FFF2-40B4-BE49-F238E27FC236}">
                <a16:creationId xmlns:a16="http://schemas.microsoft.com/office/drawing/2014/main" id="{11DD1AEE-739B-ED41-9D1C-70CDA510B125}"/>
              </a:ext>
            </a:extLst>
          </p:cNvPr>
          <p:cNvSpPr>
            <a:spLocks noGrp="1"/>
          </p:cNvSpPr>
          <p:nvPr>
            <p:ph type="sldNum" sz="quarter" idx="12"/>
          </p:nvPr>
        </p:nvSpPr>
        <p:spPr>
          <a:xfrm>
            <a:off x="10897984" y="6263576"/>
            <a:ext cx="684415" cy="365125"/>
          </a:xfrm>
        </p:spPr>
        <p:txBody>
          <a:bodyPr/>
          <a:lstStyle>
            <a:lvl1pPr>
              <a:defRPr>
                <a:solidFill>
                  <a:schemeClr val="tx1">
                    <a:lumMod val="75000"/>
                    <a:lumOff val="25000"/>
                  </a:schemeClr>
                </a:solidFill>
              </a:defRPr>
            </a:lvl1pPr>
          </a:lstStyle>
          <a:p>
            <a:fld id="{EF211320-63FE-0A4D-8A93-EDF8DC382B11}" type="slidenum">
              <a:rPr lang="en-US" smtClean="0"/>
              <a:pPr/>
              <a:t>‹#›</a:t>
            </a:fld>
            <a:endParaRPr lang="en-US"/>
          </a:p>
        </p:txBody>
      </p:sp>
      <p:sp>
        <p:nvSpPr>
          <p:cNvPr id="3" name="Picture Placeholder 2">
            <a:extLst>
              <a:ext uri="{FF2B5EF4-FFF2-40B4-BE49-F238E27FC236}">
                <a16:creationId xmlns:a16="http://schemas.microsoft.com/office/drawing/2014/main" id="{2392F521-DBDE-3040-B222-01A3469CA658}"/>
              </a:ext>
            </a:extLst>
          </p:cNvPr>
          <p:cNvSpPr>
            <a:spLocks noGrp="1"/>
          </p:cNvSpPr>
          <p:nvPr>
            <p:ph type="pic" idx="1" hasCustomPrompt="1"/>
          </p:nvPr>
        </p:nvSpPr>
        <p:spPr>
          <a:xfrm>
            <a:off x="5782671" y="1005840"/>
            <a:ext cx="5303520" cy="484632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Image of Speaker/Presenter</a:t>
            </a:r>
          </a:p>
        </p:txBody>
      </p:sp>
    </p:spTree>
    <p:extLst>
      <p:ext uri="{BB962C8B-B14F-4D97-AF65-F5344CB8AC3E}">
        <p14:creationId xmlns:p14="http://schemas.microsoft.com/office/powerpoint/2010/main" val="218607073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pic>
        <p:nvPicPr>
          <p:cNvPr id="11" name="Picture 10" descr="A screenshot of a computer&#10;&#10;Description automatically generated with medium confidence">
            <a:extLst>
              <a:ext uri="{FF2B5EF4-FFF2-40B4-BE49-F238E27FC236}">
                <a16:creationId xmlns:a16="http://schemas.microsoft.com/office/drawing/2014/main" id="{19C5D17C-F33B-AB41-949E-21CDDB1CEF59}"/>
              </a:ext>
            </a:extLst>
          </p:cNvPr>
          <p:cNvPicPr>
            <a:picLocks noChangeAspect="1"/>
          </p:cNvPicPr>
          <p:nvPr userDrawn="1"/>
        </p:nvPicPr>
        <p:blipFill>
          <a:blip r:embed="rId2"/>
          <a:stretch>
            <a:fillRect/>
          </a:stretch>
        </p:blipFill>
        <p:spPr>
          <a:xfrm>
            <a:off x="0" y="0"/>
            <a:ext cx="12192000" cy="6858000"/>
          </a:xfrm>
          <a:prstGeom prst="rect">
            <a:avLst/>
          </a:prstGeom>
        </p:spPr>
      </p:pic>
      <p:sp>
        <p:nvSpPr>
          <p:cNvPr id="2" name="Title 1">
            <a:extLst>
              <a:ext uri="{FF2B5EF4-FFF2-40B4-BE49-F238E27FC236}">
                <a16:creationId xmlns:a16="http://schemas.microsoft.com/office/drawing/2014/main" id="{5869218E-4DAD-1B41-B101-33992F681D13}"/>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0AC6D903-2C05-F74C-8248-D9729B75B684}"/>
              </a:ext>
            </a:extLst>
          </p:cNvPr>
          <p:cNvSpPr>
            <a:spLocks noGrp="1"/>
          </p:cNvSpPr>
          <p:nvPr>
            <p:ph idx="1"/>
          </p:nvPr>
        </p:nvSpPr>
        <p:spPr>
          <a:xfrm>
            <a:off x="838200" y="1825625"/>
            <a:ext cx="10515600" cy="3428019"/>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C6275DAD-0D1B-DB4B-A5B2-397AD5A5895C}"/>
              </a:ext>
            </a:extLst>
          </p:cNvPr>
          <p:cNvSpPr>
            <a:spLocks noGrp="1"/>
          </p:cNvSpPr>
          <p:nvPr>
            <p:ph type="dt" sz="half" idx="10"/>
          </p:nvPr>
        </p:nvSpPr>
        <p:spPr>
          <a:xfrm>
            <a:off x="2190832" y="6356349"/>
            <a:ext cx="1476888" cy="365125"/>
          </a:xfrm>
        </p:spPr>
        <p:txBody>
          <a:bodyPr/>
          <a:lstStyle>
            <a:lvl1pPr>
              <a:defRPr>
                <a:solidFill>
                  <a:schemeClr val="bg1"/>
                </a:solidFill>
              </a:defRPr>
            </a:lvl1pPr>
          </a:lstStyle>
          <a:p>
            <a:fld id="{F0C871D8-B6D8-F340-A1EA-481CE5CFB8FA}" type="datetimeFigureOut">
              <a:rPr lang="en-US" smtClean="0"/>
              <a:pPr/>
              <a:t>6/6/2023</a:t>
            </a:fld>
            <a:endParaRPr lang="en-US"/>
          </a:p>
        </p:txBody>
      </p:sp>
      <p:sp>
        <p:nvSpPr>
          <p:cNvPr id="5" name="Footer Placeholder 4">
            <a:extLst>
              <a:ext uri="{FF2B5EF4-FFF2-40B4-BE49-F238E27FC236}">
                <a16:creationId xmlns:a16="http://schemas.microsoft.com/office/drawing/2014/main" id="{400E4102-C838-F746-8B8A-1E0ABFD51619}"/>
              </a:ext>
            </a:extLst>
          </p:cNvPr>
          <p:cNvSpPr>
            <a:spLocks noGrp="1"/>
          </p:cNvSpPr>
          <p:nvPr>
            <p:ph type="ftr" sz="quarter" idx="11"/>
          </p:nvPr>
        </p:nvSpPr>
        <p:spPr>
          <a:xfrm>
            <a:off x="4104622" y="6361774"/>
            <a:ext cx="4319844" cy="365125"/>
          </a:xfrm>
        </p:spPr>
        <p:txBody>
          <a:bodyPr/>
          <a:lstStyle>
            <a:lvl1pPr>
              <a:defRPr>
                <a:solidFill>
                  <a:schemeClr val="bg1"/>
                </a:solidFill>
              </a:defRPr>
            </a:lvl1pPr>
          </a:lstStyle>
          <a:p>
            <a:endParaRPr lang="en-US"/>
          </a:p>
        </p:txBody>
      </p:sp>
      <p:sp>
        <p:nvSpPr>
          <p:cNvPr id="6" name="Slide Number Placeholder 5">
            <a:extLst>
              <a:ext uri="{FF2B5EF4-FFF2-40B4-BE49-F238E27FC236}">
                <a16:creationId xmlns:a16="http://schemas.microsoft.com/office/drawing/2014/main" id="{F0AC4502-F975-C343-AD6F-EC88F36D1182}"/>
              </a:ext>
            </a:extLst>
          </p:cNvPr>
          <p:cNvSpPr>
            <a:spLocks noGrp="1"/>
          </p:cNvSpPr>
          <p:nvPr>
            <p:ph type="sldNum" sz="quarter" idx="12"/>
          </p:nvPr>
        </p:nvSpPr>
        <p:spPr>
          <a:xfrm>
            <a:off x="8861368" y="6356349"/>
            <a:ext cx="1139662" cy="365125"/>
          </a:xfrm>
        </p:spPr>
        <p:txBody>
          <a:bodyPr/>
          <a:lstStyle>
            <a:lvl1pPr>
              <a:defRPr>
                <a:solidFill>
                  <a:schemeClr val="bg1"/>
                </a:solidFill>
              </a:defRPr>
            </a:lvl1pPr>
          </a:lstStyle>
          <a:p>
            <a:fld id="{EF211320-63FE-0A4D-8A93-EDF8DC382B11}" type="slidenum">
              <a:rPr lang="en-US" smtClean="0"/>
              <a:pPr/>
              <a:t>‹#›</a:t>
            </a:fld>
            <a:endParaRPr lang="en-US"/>
          </a:p>
        </p:txBody>
      </p:sp>
    </p:spTree>
    <p:extLst>
      <p:ext uri="{BB962C8B-B14F-4D97-AF65-F5344CB8AC3E}">
        <p14:creationId xmlns:p14="http://schemas.microsoft.com/office/powerpoint/2010/main" val="194494851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obj" preserve="1">
  <p:cSld name="Title and Content (2 Columns) ">
    <p:spTree>
      <p:nvGrpSpPr>
        <p:cNvPr id="1" name=""/>
        <p:cNvGrpSpPr/>
        <p:nvPr/>
      </p:nvGrpSpPr>
      <p:grpSpPr>
        <a:xfrm>
          <a:off x="0" y="0"/>
          <a:ext cx="0" cy="0"/>
          <a:chOff x="0" y="0"/>
          <a:chExt cx="0" cy="0"/>
        </a:xfrm>
      </p:grpSpPr>
      <p:pic>
        <p:nvPicPr>
          <p:cNvPr id="12" name="Picture 11" descr="A screenshot of a computer&#10;&#10;Description automatically generated with medium confidence">
            <a:extLst>
              <a:ext uri="{FF2B5EF4-FFF2-40B4-BE49-F238E27FC236}">
                <a16:creationId xmlns:a16="http://schemas.microsoft.com/office/drawing/2014/main" id="{9F7EF5A6-CEFC-2741-AA4A-9189DA7564C2}"/>
              </a:ext>
            </a:extLst>
          </p:cNvPr>
          <p:cNvPicPr>
            <a:picLocks noChangeAspect="1"/>
          </p:cNvPicPr>
          <p:nvPr userDrawn="1"/>
        </p:nvPicPr>
        <p:blipFill>
          <a:blip r:embed="rId2"/>
          <a:stretch>
            <a:fillRect/>
          </a:stretch>
        </p:blipFill>
        <p:spPr>
          <a:xfrm>
            <a:off x="0" y="0"/>
            <a:ext cx="12192000" cy="6858000"/>
          </a:xfrm>
          <a:prstGeom prst="rect">
            <a:avLst/>
          </a:prstGeom>
        </p:spPr>
      </p:pic>
      <p:sp>
        <p:nvSpPr>
          <p:cNvPr id="2" name="Title 1">
            <a:extLst>
              <a:ext uri="{FF2B5EF4-FFF2-40B4-BE49-F238E27FC236}">
                <a16:creationId xmlns:a16="http://schemas.microsoft.com/office/drawing/2014/main" id="{5869218E-4DAD-1B41-B101-33992F681D13}"/>
              </a:ext>
            </a:extLst>
          </p:cNvPr>
          <p:cNvSpPr>
            <a:spLocks noGrp="1"/>
          </p:cNvSpPr>
          <p:nvPr>
            <p:ph type="title"/>
          </p:nvPr>
        </p:nvSpPr>
        <p:spPr/>
        <p:txBody>
          <a:bodyPr/>
          <a:lstStyle>
            <a:lvl1pPr>
              <a:defRPr>
                <a:solidFill>
                  <a:schemeClr val="tx1"/>
                </a:solidFill>
              </a:defRPr>
            </a:lvl1pPr>
          </a:lstStyle>
          <a:p>
            <a:r>
              <a:rPr lang="en-US"/>
              <a:t>Click to edit Master title style</a:t>
            </a:r>
          </a:p>
        </p:txBody>
      </p:sp>
      <p:sp>
        <p:nvSpPr>
          <p:cNvPr id="3" name="Content Placeholder 2">
            <a:extLst>
              <a:ext uri="{FF2B5EF4-FFF2-40B4-BE49-F238E27FC236}">
                <a16:creationId xmlns:a16="http://schemas.microsoft.com/office/drawing/2014/main" id="{0AC6D903-2C05-F74C-8248-D9729B75B684}"/>
              </a:ext>
            </a:extLst>
          </p:cNvPr>
          <p:cNvSpPr>
            <a:spLocks noGrp="1"/>
          </p:cNvSpPr>
          <p:nvPr>
            <p:ph idx="1"/>
          </p:nvPr>
        </p:nvSpPr>
        <p:spPr>
          <a:xfrm>
            <a:off x="838200" y="1825625"/>
            <a:ext cx="5169131" cy="3428019"/>
          </a:xfrm>
        </p:spPr>
        <p:txBody>
          <a:bodyPr/>
          <a:lstStyle>
            <a:lvl1pPr>
              <a:defRPr>
                <a:solidFill>
                  <a:schemeClr val="tx1"/>
                </a:solidFill>
              </a:defRPr>
            </a:lvl1pPr>
            <a:lvl2pPr>
              <a:defRPr>
                <a:solidFill>
                  <a:schemeClr val="tx1"/>
                </a:solidFill>
              </a:defRPr>
            </a:lvl2pPr>
            <a:lvl3pPr>
              <a:defRPr>
                <a:solidFill>
                  <a:schemeClr val="tx1"/>
                </a:solidFill>
              </a:defRPr>
            </a:lvl3pPr>
            <a:lvl4pPr>
              <a:defRPr>
                <a:solidFill>
                  <a:schemeClr val="tx1"/>
                </a:solidFill>
              </a:defRPr>
            </a:lvl4pPr>
            <a:lvl5pPr>
              <a:defRPr>
                <a:solidFill>
                  <a:schemeClr val="tx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C6275DAD-0D1B-DB4B-A5B2-397AD5A5895C}"/>
              </a:ext>
            </a:extLst>
          </p:cNvPr>
          <p:cNvSpPr>
            <a:spLocks noGrp="1"/>
          </p:cNvSpPr>
          <p:nvPr>
            <p:ph type="dt" sz="half" idx="10"/>
          </p:nvPr>
        </p:nvSpPr>
        <p:spPr>
          <a:xfrm>
            <a:off x="2190832" y="6356349"/>
            <a:ext cx="1476888" cy="365125"/>
          </a:xfrm>
        </p:spPr>
        <p:txBody>
          <a:bodyPr/>
          <a:lstStyle>
            <a:lvl1pPr>
              <a:defRPr>
                <a:solidFill>
                  <a:schemeClr val="bg1"/>
                </a:solidFill>
              </a:defRPr>
            </a:lvl1pPr>
          </a:lstStyle>
          <a:p>
            <a:fld id="{F0C871D8-B6D8-F340-A1EA-481CE5CFB8FA}" type="datetimeFigureOut">
              <a:rPr lang="en-US" smtClean="0"/>
              <a:pPr/>
              <a:t>6/6/2023</a:t>
            </a:fld>
            <a:endParaRPr lang="en-US"/>
          </a:p>
        </p:txBody>
      </p:sp>
      <p:sp>
        <p:nvSpPr>
          <p:cNvPr id="5" name="Footer Placeholder 4">
            <a:extLst>
              <a:ext uri="{FF2B5EF4-FFF2-40B4-BE49-F238E27FC236}">
                <a16:creationId xmlns:a16="http://schemas.microsoft.com/office/drawing/2014/main" id="{400E4102-C838-F746-8B8A-1E0ABFD51619}"/>
              </a:ext>
            </a:extLst>
          </p:cNvPr>
          <p:cNvSpPr>
            <a:spLocks noGrp="1"/>
          </p:cNvSpPr>
          <p:nvPr>
            <p:ph type="ftr" sz="quarter" idx="11"/>
          </p:nvPr>
        </p:nvSpPr>
        <p:spPr>
          <a:xfrm>
            <a:off x="4104622" y="6361774"/>
            <a:ext cx="4319844" cy="365125"/>
          </a:xfrm>
        </p:spPr>
        <p:txBody>
          <a:bodyPr/>
          <a:lstStyle>
            <a:lvl1pPr>
              <a:defRPr>
                <a:solidFill>
                  <a:schemeClr val="bg1"/>
                </a:solidFill>
              </a:defRPr>
            </a:lvl1pPr>
          </a:lstStyle>
          <a:p>
            <a:endParaRPr lang="en-US"/>
          </a:p>
        </p:txBody>
      </p:sp>
      <p:sp>
        <p:nvSpPr>
          <p:cNvPr id="6" name="Slide Number Placeholder 5">
            <a:extLst>
              <a:ext uri="{FF2B5EF4-FFF2-40B4-BE49-F238E27FC236}">
                <a16:creationId xmlns:a16="http://schemas.microsoft.com/office/drawing/2014/main" id="{F0AC4502-F975-C343-AD6F-EC88F36D1182}"/>
              </a:ext>
            </a:extLst>
          </p:cNvPr>
          <p:cNvSpPr>
            <a:spLocks noGrp="1"/>
          </p:cNvSpPr>
          <p:nvPr>
            <p:ph type="sldNum" sz="quarter" idx="12"/>
          </p:nvPr>
        </p:nvSpPr>
        <p:spPr>
          <a:xfrm>
            <a:off x="8861368" y="6356349"/>
            <a:ext cx="1139662" cy="365125"/>
          </a:xfrm>
        </p:spPr>
        <p:txBody>
          <a:bodyPr/>
          <a:lstStyle>
            <a:lvl1pPr>
              <a:defRPr>
                <a:solidFill>
                  <a:schemeClr val="bg1"/>
                </a:solidFill>
              </a:defRPr>
            </a:lvl1pPr>
          </a:lstStyle>
          <a:p>
            <a:fld id="{EF211320-63FE-0A4D-8A93-EDF8DC382B11}" type="slidenum">
              <a:rPr lang="en-US" smtClean="0"/>
              <a:pPr/>
              <a:t>‹#›</a:t>
            </a:fld>
            <a:endParaRPr lang="en-US"/>
          </a:p>
        </p:txBody>
      </p:sp>
      <p:sp>
        <p:nvSpPr>
          <p:cNvPr id="11" name="Content Placeholder 2">
            <a:extLst>
              <a:ext uri="{FF2B5EF4-FFF2-40B4-BE49-F238E27FC236}">
                <a16:creationId xmlns:a16="http://schemas.microsoft.com/office/drawing/2014/main" id="{160DEBAB-7274-A649-BE45-9326B626801E}"/>
              </a:ext>
            </a:extLst>
          </p:cNvPr>
          <p:cNvSpPr>
            <a:spLocks noGrp="1"/>
          </p:cNvSpPr>
          <p:nvPr>
            <p:ph idx="13"/>
          </p:nvPr>
        </p:nvSpPr>
        <p:spPr>
          <a:xfrm>
            <a:off x="6184668" y="1825625"/>
            <a:ext cx="5169131" cy="3428019"/>
          </a:xfrm>
        </p:spPr>
        <p:txBody>
          <a:bodyPr/>
          <a:lstStyle>
            <a:lvl1pPr>
              <a:defRPr>
                <a:solidFill>
                  <a:schemeClr val="tx1"/>
                </a:solidFill>
              </a:defRPr>
            </a:lvl1pPr>
            <a:lvl2pPr>
              <a:defRPr>
                <a:solidFill>
                  <a:schemeClr val="tx1"/>
                </a:solidFill>
              </a:defRPr>
            </a:lvl2pPr>
            <a:lvl3pPr>
              <a:defRPr>
                <a:solidFill>
                  <a:schemeClr val="tx1"/>
                </a:solidFill>
              </a:defRPr>
            </a:lvl3pPr>
            <a:lvl4pPr>
              <a:defRPr>
                <a:solidFill>
                  <a:schemeClr val="tx1"/>
                </a:solidFill>
              </a:defRPr>
            </a:lvl4pPr>
            <a:lvl5pPr>
              <a:defRPr>
                <a:solidFill>
                  <a:schemeClr val="tx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411479373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obj" preserve="1">
  <p:cSld name="Title and Content (3 Columns) ">
    <p:spTree>
      <p:nvGrpSpPr>
        <p:cNvPr id="1" name=""/>
        <p:cNvGrpSpPr/>
        <p:nvPr/>
      </p:nvGrpSpPr>
      <p:grpSpPr>
        <a:xfrm>
          <a:off x="0" y="0"/>
          <a:ext cx="0" cy="0"/>
          <a:chOff x="0" y="0"/>
          <a:chExt cx="0" cy="0"/>
        </a:xfrm>
      </p:grpSpPr>
      <p:pic>
        <p:nvPicPr>
          <p:cNvPr id="13" name="Picture 12" descr="A screenshot of a computer&#10;&#10;Description automatically generated with medium confidence">
            <a:extLst>
              <a:ext uri="{FF2B5EF4-FFF2-40B4-BE49-F238E27FC236}">
                <a16:creationId xmlns:a16="http://schemas.microsoft.com/office/drawing/2014/main" id="{069BF6FB-2D9B-5343-895E-2A4AF1C0E804}"/>
              </a:ext>
            </a:extLst>
          </p:cNvPr>
          <p:cNvPicPr>
            <a:picLocks noChangeAspect="1"/>
          </p:cNvPicPr>
          <p:nvPr userDrawn="1"/>
        </p:nvPicPr>
        <p:blipFill>
          <a:blip r:embed="rId2"/>
          <a:stretch>
            <a:fillRect/>
          </a:stretch>
        </p:blipFill>
        <p:spPr>
          <a:xfrm>
            <a:off x="0" y="0"/>
            <a:ext cx="12192000" cy="6858000"/>
          </a:xfrm>
          <a:prstGeom prst="rect">
            <a:avLst/>
          </a:prstGeom>
        </p:spPr>
      </p:pic>
      <p:sp>
        <p:nvSpPr>
          <p:cNvPr id="2" name="Title 1">
            <a:extLst>
              <a:ext uri="{FF2B5EF4-FFF2-40B4-BE49-F238E27FC236}">
                <a16:creationId xmlns:a16="http://schemas.microsoft.com/office/drawing/2014/main" id="{5869218E-4DAD-1B41-B101-33992F681D13}"/>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0AC6D903-2C05-F74C-8248-D9729B75B684}"/>
              </a:ext>
            </a:extLst>
          </p:cNvPr>
          <p:cNvSpPr>
            <a:spLocks noGrp="1"/>
          </p:cNvSpPr>
          <p:nvPr>
            <p:ph idx="1"/>
          </p:nvPr>
        </p:nvSpPr>
        <p:spPr>
          <a:xfrm>
            <a:off x="838200" y="1825625"/>
            <a:ext cx="3266422" cy="3428019"/>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C6275DAD-0D1B-DB4B-A5B2-397AD5A5895C}"/>
              </a:ext>
            </a:extLst>
          </p:cNvPr>
          <p:cNvSpPr>
            <a:spLocks noGrp="1"/>
          </p:cNvSpPr>
          <p:nvPr>
            <p:ph type="dt" sz="half" idx="10"/>
          </p:nvPr>
        </p:nvSpPr>
        <p:spPr>
          <a:xfrm>
            <a:off x="2190832" y="6356349"/>
            <a:ext cx="1476888" cy="365125"/>
          </a:xfrm>
        </p:spPr>
        <p:txBody>
          <a:bodyPr/>
          <a:lstStyle>
            <a:lvl1pPr>
              <a:defRPr>
                <a:solidFill>
                  <a:schemeClr val="bg1"/>
                </a:solidFill>
              </a:defRPr>
            </a:lvl1pPr>
          </a:lstStyle>
          <a:p>
            <a:fld id="{F0C871D8-B6D8-F340-A1EA-481CE5CFB8FA}" type="datetimeFigureOut">
              <a:rPr lang="en-US" smtClean="0"/>
              <a:pPr/>
              <a:t>6/6/2023</a:t>
            </a:fld>
            <a:endParaRPr lang="en-US"/>
          </a:p>
        </p:txBody>
      </p:sp>
      <p:sp>
        <p:nvSpPr>
          <p:cNvPr id="5" name="Footer Placeholder 4">
            <a:extLst>
              <a:ext uri="{FF2B5EF4-FFF2-40B4-BE49-F238E27FC236}">
                <a16:creationId xmlns:a16="http://schemas.microsoft.com/office/drawing/2014/main" id="{400E4102-C838-F746-8B8A-1E0ABFD51619}"/>
              </a:ext>
            </a:extLst>
          </p:cNvPr>
          <p:cNvSpPr>
            <a:spLocks noGrp="1"/>
          </p:cNvSpPr>
          <p:nvPr>
            <p:ph type="ftr" sz="quarter" idx="11"/>
          </p:nvPr>
        </p:nvSpPr>
        <p:spPr>
          <a:xfrm>
            <a:off x="4104622" y="6361774"/>
            <a:ext cx="4319844" cy="365125"/>
          </a:xfrm>
        </p:spPr>
        <p:txBody>
          <a:bodyPr/>
          <a:lstStyle>
            <a:lvl1pPr>
              <a:defRPr>
                <a:solidFill>
                  <a:schemeClr val="bg1"/>
                </a:solidFill>
              </a:defRPr>
            </a:lvl1pPr>
          </a:lstStyle>
          <a:p>
            <a:endParaRPr lang="en-US"/>
          </a:p>
        </p:txBody>
      </p:sp>
      <p:sp>
        <p:nvSpPr>
          <p:cNvPr id="6" name="Slide Number Placeholder 5">
            <a:extLst>
              <a:ext uri="{FF2B5EF4-FFF2-40B4-BE49-F238E27FC236}">
                <a16:creationId xmlns:a16="http://schemas.microsoft.com/office/drawing/2014/main" id="{F0AC4502-F975-C343-AD6F-EC88F36D1182}"/>
              </a:ext>
            </a:extLst>
          </p:cNvPr>
          <p:cNvSpPr>
            <a:spLocks noGrp="1"/>
          </p:cNvSpPr>
          <p:nvPr>
            <p:ph type="sldNum" sz="quarter" idx="12"/>
          </p:nvPr>
        </p:nvSpPr>
        <p:spPr>
          <a:xfrm>
            <a:off x="8861368" y="6356349"/>
            <a:ext cx="1139662" cy="365125"/>
          </a:xfrm>
        </p:spPr>
        <p:txBody>
          <a:bodyPr/>
          <a:lstStyle>
            <a:lvl1pPr>
              <a:defRPr>
                <a:solidFill>
                  <a:schemeClr val="bg1"/>
                </a:solidFill>
              </a:defRPr>
            </a:lvl1pPr>
          </a:lstStyle>
          <a:p>
            <a:fld id="{EF211320-63FE-0A4D-8A93-EDF8DC382B11}" type="slidenum">
              <a:rPr lang="en-US" smtClean="0"/>
              <a:pPr/>
              <a:t>‹#›</a:t>
            </a:fld>
            <a:endParaRPr lang="en-US"/>
          </a:p>
        </p:txBody>
      </p:sp>
      <p:sp>
        <p:nvSpPr>
          <p:cNvPr id="11" name="Content Placeholder 2">
            <a:extLst>
              <a:ext uri="{FF2B5EF4-FFF2-40B4-BE49-F238E27FC236}">
                <a16:creationId xmlns:a16="http://schemas.microsoft.com/office/drawing/2014/main" id="{14BAE6A6-F645-E347-9B73-16DF75DC31B7}"/>
              </a:ext>
            </a:extLst>
          </p:cNvPr>
          <p:cNvSpPr>
            <a:spLocks noGrp="1"/>
          </p:cNvSpPr>
          <p:nvPr>
            <p:ph idx="13"/>
          </p:nvPr>
        </p:nvSpPr>
        <p:spPr>
          <a:xfrm>
            <a:off x="4429779" y="1825625"/>
            <a:ext cx="3334308" cy="3428019"/>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2" name="Content Placeholder 2">
            <a:extLst>
              <a:ext uri="{FF2B5EF4-FFF2-40B4-BE49-F238E27FC236}">
                <a16:creationId xmlns:a16="http://schemas.microsoft.com/office/drawing/2014/main" id="{2566447C-5F5E-244E-85D5-B51941B35D27}"/>
              </a:ext>
            </a:extLst>
          </p:cNvPr>
          <p:cNvSpPr>
            <a:spLocks noGrp="1"/>
          </p:cNvSpPr>
          <p:nvPr>
            <p:ph idx="14"/>
          </p:nvPr>
        </p:nvSpPr>
        <p:spPr>
          <a:xfrm>
            <a:off x="8087380" y="1830763"/>
            <a:ext cx="3266422" cy="3428019"/>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16223396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3 Columns (3 Titles and Content Boxes)">
    <p:spTree>
      <p:nvGrpSpPr>
        <p:cNvPr id="1" name=""/>
        <p:cNvGrpSpPr/>
        <p:nvPr/>
      </p:nvGrpSpPr>
      <p:grpSpPr>
        <a:xfrm>
          <a:off x="0" y="0"/>
          <a:ext cx="0" cy="0"/>
          <a:chOff x="0" y="0"/>
          <a:chExt cx="0" cy="0"/>
        </a:xfrm>
      </p:grpSpPr>
      <p:pic>
        <p:nvPicPr>
          <p:cNvPr id="6" name="Picture 5" descr="A picture containing shape&#10;&#10;Description automatically generated">
            <a:extLst>
              <a:ext uri="{FF2B5EF4-FFF2-40B4-BE49-F238E27FC236}">
                <a16:creationId xmlns:a16="http://schemas.microsoft.com/office/drawing/2014/main" id="{7CD22690-7423-454C-B12E-536FA0BE9AB3}"/>
              </a:ext>
            </a:extLst>
          </p:cNvPr>
          <p:cNvPicPr>
            <a:picLocks noChangeAspect="1"/>
          </p:cNvPicPr>
          <p:nvPr userDrawn="1"/>
        </p:nvPicPr>
        <p:blipFill>
          <a:blip r:embed="rId2"/>
          <a:stretch>
            <a:fillRect/>
          </a:stretch>
        </p:blipFill>
        <p:spPr>
          <a:xfrm>
            <a:off x="0" y="0"/>
            <a:ext cx="12192000" cy="6858000"/>
          </a:xfrm>
          <a:prstGeom prst="rect">
            <a:avLst/>
          </a:prstGeom>
        </p:spPr>
      </p:pic>
      <p:sp>
        <p:nvSpPr>
          <p:cNvPr id="3" name="Date Placeholder 2">
            <a:extLst>
              <a:ext uri="{FF2B5EF4-FFF2-40B4-BE49-F238E27FC236}">
                <a16:creationId xmlns:a16="http://schemas.microsoft.com/office/drawing/2014/main" id="{BA8C53D5-A3B7-9B4C-A8B6-A8FD5318F3ED}"/>
              </a:ext>
            </a:extLst>
          </p:cNvPr>
          <p:cNvSpPr>
            <a:spLocks noGrp="1"/>
          </p:cNvSpPr>
          <p:nvPr>
            <p:ph type="dt" sz="half" idx="10"/>
          </p:nvPr>
        </p:nvSpPr>
        <p:spPr>
          <a:xfrm>
            <a:off x="376844" y="6353464"/>
            <a:ext cx="2743200" cy="365125"/>
          </a:xfrm>
        </p:spPr>
        <p:txBody>
          <a:bodyPr anchor="b"/>
          <a:lstStyle>
            <a:lvl1pPr>
              <a:defRPr>
                <a:solidFill>
                  <a:schemeClr val="tx1">
                    <a:lumMod val="75000"/>
                    <a:lumOff val="25000"/>
                  </a:schemeClr>
                </a:solidFill>
              </a:defRPr>
            </a:lvl1pPr>
          </a:lstStyle>
          <a:p>
            <a:fld id="{F0C871D8-B6D8-F340-A1EA-481CE5CFB8FA}" type="datetimeFigureOut">
              <a:rPr lang="en-US" smtClean="0"/>
              <a:pPr/>
              <a:t>6/6/2023</a:t>
            </a:fld>
            <a:endParaRPr lang="en-US"/>
          </a:p>
        </p:txBody>
      </p:sp>
      <p:sp>
        <p:nvSpPr>
          <p:cNvPr id="4" name="Footer Placeholder 3">
            <a:extLst>
              <a:ext uri="{FF2B5EF4-FFF2-40B4-BE49-F238E27FC236}">
                <a16:creationId xmlns:a16="http://schemas.microsoft.com/office/drawing/2014/main" id="{CEAE4D1B-8DE6-DD4A-9EF0-7056F142D628}"/>
              </a:ext>
            </a:extLst>
          </p:cNvPr>
          <p:cNvSpPr>
            <a:spLocks noGrp="1"/>
          </p:cNvSpPr>
          <p:nvPr>
            <p:ph type="ftr" sz="quarter" idx="11"/>
          </p:nvPr>
        </p:nvSpPr>
        <p:spPr/>
        <p:txBody>
          <a:bodyPr anchor="b"/>
          <a:lstStyle>
            <a:lvl1pPr>
              <a:defRPr>
                <a:solidFill>
                  <a:schemeClr val="tx1">
                    <a:lumMod val="75000"/>
                    <a:lumOff val="25000"/>
                  </a:schemeClr>
                </a:solidFill>
              </a:defRPr>
            </a:lvl1pPr>
          </a:lstStyle>
          <a:p>
            <a:endParaRPr lang="en-US"/>
          </a:p>
        </p:txBody>
      </p:sp>
      <p:sp>
        <p:nvSpPr>
          <p:cNvPr id="5" name="Slide Number Placeholder 4">
            <a:extLst>
              <a:ext uri="{FF2B5EF4-FFF2-40B4-BE49-F238E27FC236}">
                <a16:creationId xmlns:a16="http://schemas.microsoft.com/office/drawing/2014/main" id="{78607EB2-3D24-304D-87F9-27D3BDDFF526}"/>
              </a:ext>
            </a:extLst>
          </p:cNvPr>
          <p:cNvSpPr>
            <a:spLocks noGrp="1"/>
          </p:cNvSpPr>
          <p:nvPr>
            <p:ph type="sldNum" sz="quarter" idx="12"/>
          </p:nvPr>
        </p:nvSpPr>
        <p:spPr>
          <a:xfrm>
            <a:off x="9071956" y="6364317"/>
            <a:ext cx="2743200" cy="365125"/>
          </a:xfrm>
        </p:spPr>
        <p:txBody>
          <a:bodyPr anchor="b"/>
          <a:lstStyle>
            <a:lvl1pPr>
              <a:defRPr>
                <a:solidFill>
                  <a:schemeClr val="tx1">
                    <a:lumMod val="75000"/>
                    <a:lumOff val="25000"/>
                  </a:schemeClr>
                </a:solidFill>
              </a:defRPr>
            </a:lvl1pPr>
          </a:lstStyle>
          <a:p>
            <a:fld id="{EF211320-63FE-0A4D-8A93-EDF8DC382B11}" type="slidenum">
              <a:rPr lang="en-US" smtClean="0"/>
              <a:pPr/>
              <a:t>‹#›</a:t>
            </a:fld>
            <a:endParaRPr lang="en-US"/>
          </a:p>
        </p:txBody>
      </p:sp>
      <p:sp>
        <p:nvSpPr>
          <p:cNvPr id="11" name="Content Placeholder 2">
            <a:extLst>
              <a:ext uri="{FF2B5EF4-FFF2-40B4-BE49-F238E27FC236}">
                <a16:creationId xmlns:a16="http://schemas.microsoft.com/office/drawing/2014/main" id="{F8CA2ADB-0C0F-8F45-BF38-F23257500DC7}"/>
              </a:ext>
            </a:extLst>
          </p:cNvPr>
          <p:cNvSpPr>
            <a:spLocks noGrp="1"/>
          </p:cNvSpPr>
          <p:nvPr>
            <p:ph idx="1"/>
          </p:nvPr>
        </p:nvSpPr>
        <p:spPr>
          <a:xfrm>
            <a:off x="572433" y="1775403"/>
            <a:ext cx="3266422" cy="4297680"/>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2" name="Content Placeholder 2">
            <a:extLst>
              <a:ext uri="{FF2B5EF4-FFF2-40B4-BE49-F238E27FC236}">
                <a16:creationId xmlns:a16="http://schemas.microsoft.com/office/drawing/2014/main" id="{D7CAACE7-025F-EC42-8E53-62DB13D84104}"/>
              </a:ext>
            </a:extLst>
          </p:cNvPr>
          <p:cNvSpPr>
            <a:spLocks noGrp="1"/>
          </p:cNvSpPr>
          <p:nvPr>
            <p:ph idx="13"/>
          </p:nvPr>
        </p:nvSpPr>
        <p:spPr>
          <a:xfrm>
            <a:off x="4462789" y="1775403"/>
            <a:ext cx="3266422" cy="4297680"/>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3" name="Content Placeholder 2">
            <a:extLst>
              <a:ext uri="{FF2B5EF4-FFF2-40B4-BE49-F238E27FC236}">
                <a16:creationId xmlns:a16="http://schemas.microsoft.com/office/drawing/2014/main" id="{114EE54E-4A1A-B740-9848-E30185718E41}"/>
              </a:ext>
            </a:extLst>
          </p:cNvPr>
          <p:cNvSpPr>
            <a:spLocks noGrp="1"/>
          </p:cNvSpPr>
          <p:nvPr>
            <p:ph idx="14"/>
          </p:nvPr>
        </p:nvSpPr>
        <p:spPr>
          <a:xfrm>
            <a:off x="8353145" y="1775402"/>
            <a:ext cx="3266422" cy="4297680"/>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4" name="Text Placeholder 2">
            <a:extLst>
              <a:ext uri="{FF2B5EF4-FFF2-40B4-BE49-F238E27FC236}">
                <a16:creationId xmlns:a16="http://schemas.microsoft.com/office/drawing/2014/main" id="{92B6BDBD-42B0-634F-9AE3-F6B1A88E5B24}"/>
              </a:ext>
            </a:extLst>
          </p:cNvPr>
          <p:cNvSpPr>
            <a:spLocks noGrp="1"/>
          </p:cNvSpPr>
          <p:nvPr>
            <p:ph type="body" idx="15"/>
          </p:nvPr>
        </p:nvSpPr>
        <p:spPr>
          <a:xfrm>
            <a:off x="572434" y="760934"/>
            <a:ext cx="3266422" cy="823912"/>
          </a:xfrm>
        </p:spPr>
        <p:txBody>
          <a:bodyPr anchor="b"/>
          <a:lstStyle>
            <a:lvl1pPr marL="0" indent="0">
              <a:buNone/>
              <a:defRPr sz="2400" b="1">
                <a:solidFill>
                  <a:schemeClr val="bg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5" name="Text Placeholder 2">
            <a:extLst>
              <a:ext uri="{FF2B5EF4-FFF2-40B4-BE49-F238E27FC236}">
                <a16:creationId xmlns:a16="http://schemas.microsoft.com/office/drawing/2014/main" id="{E0CE4FBB-FC31-5348-A190-1BCE9473C32C}"/>
              </a:ext>
            </a:extLst>
          </p:cNvPr>
          <p:cNvSpPr>
            <a:spLocks noGrp="1"/>
          </p:cNvSpPr>
          <p:nvPr>
            <p:ph type="body" idx="16"/>
          </p:nvPr>
        </p:nvSpPr>
        <p:spPr>
          <a:xfrm>
            <a:off x="4462789" y="760934"/>
            <a:ext cx="3266422" cy="823912"/>
          </a:xfrm>
        </p:spPr>
        <p:txBody>
          <a:bodyPr anchor="b"/>
          <a:lstStyle>
            <a:lvl1pPr marL="0" indent="0">
              <a:buNone/>
              <a:defRPr sz="2400" b="1">
                <a:solidFill>
                  <a:schemeClr val="bg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6" name="Text Placeholder 2">
            <a:extLst>
              <a:ext uri="{FF2B5EF4-FFF2-40B4-BE49-F238E27FC236}">
                <a16:creationId xmlns:a16="http://schemas.microsoft.com/office/drawing/2014/main" id="{805770E6-85E4-B841-B165-575E4019C183}"/>
              </a:ext>
            </a:extLst>
          </p:cNvPr>
          <p:cNvSpPr>
            <a:spLocks noGrp="1"/>
          </p:cNvSpPr>
          <p:nvPr>
            <p:ph type="body" idx="17"/>
          </p:nvPr>
        </p:nvSpPr>
        <p:spPr>
          <a:xfrm>
            <a:off x="8353144" y="760932"/>
            <a:ext cx="3266422" cy="823912"/>
          </a:xfrm>
        </p:spPr>
        <p:txBody>
          <a:bodyPr anchor="b"/>
          <a:lstStyle>
            <a:lvl1pPr marL="0" indent="0">
              <a:buNone/>
              <a:defRPr sz="2400" b="1">
                <a:solidFill>
                  <a:schemeClr val="bg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Tree>
    <p:extLst>
      <p:ext uri="{BB962C8B-B14F-4D97-AF65-F5344CB8AC3E}">
        <p14:creationId xmlns:p14="http://schemas.microsoft.com/office/powerpoint/2010/main" val="185241517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4 Boxes of Content">
    <p:spTree>
      <p:nvGrpSpPr>
        <p:cNvPr id="1" name=""/>
        <p:cNvGrpSpPr/>
        <p:nvPr/>
      </p:nvGrpSpPr>
      <p:grpSpPr>
        <a:xfrm>
          <a:off x="0" y="0"/>
          <a:ext cx="0" cy="0"/>
          <a:chOff x="0" y="0"/>
          <a:chExt cx="0" cy="0"/>
        </a:xfrm>
      </p:grpSpPr>
      <p:pic>
        <p:nvPicPr>
          <p:cNvPr id="14" name="Picture 13" descr="A picture containing shape&#10;&#10;Description automatically generated">
            <a:extLst>
              <a:ext uri="{FF2B5EF4-FFF2-40B4-BE49-F238E27FC236}">
                <a16:creationId xmlns:a16="http://schemas.microsoft.com/office/drawing/2014/main" id="{A13D6243-B4AF-4B47-950C-F1FF4ACA3685}"/>
              </a:ext>
            </a:extLst>
          </p:cNvPr>
          <p:cNvPicPr>
            <a:picLocks noChangeAspect="1"/>
          </p:cNvPicPr>
          <p:nvPr userDrawn="1"/>
        </p:nvPicPr>
        <p:blipFill>
          <a:blip r:embed="rId2"/>
          <a:stretch>
            <a:fillRect/>
          </a:stretch>
        </p:blipFill>
        <p:spPr>
          <a:xfrm>
            <a:off x="0" y="0"/>
            <a:ext cx="12192000" cy="6858000"/>
          </a:xfrm>
          <a:prstGeom prst="rect">
            <a:avLst/>
          </a:prstGeom>
        </p:spPr>
      </p:pic>
      <p:sp>
        <p:nvSpPr>
          <p:cNvPr id="3" name="Date Placeholder 2">
            <a:extLst>
              <a:ext uri="{FF2B5EF4-FFF2-40B4-BE49-F238E27FC236}">
                <a16:creationId xmlns:a16="http://schemas.microsoft.com/office/drawing/2014/main" id="{BA8C53D5-A3B7-9B4C-A8B6-A8FD5318F3ED}"/>
              </a:ext>
            </a:extLst>
          </p:cNvPr>
          <p:cNvSpPr>
            <a:spLocks noGrp="1"/>
          </p:cNvSpPr>
          <p:nvPr>
            <p:ph type="dt" sz="half" idx="10"/>
          </p:nvPr>
        </p:nvSpPr>
        <p:spPr>
          <a:xfrm>
            <a:off x="304339" y="6432449"/>
            <a:ext cx="2743200" cy="365125"/>
          </a:xfrm>
        </p:spPr>
        <p:txBody>
          <a:bodyPr anchor="b"/>
          <a:lstStyle>
            <a:lvl1pPr>
              <a:defRPr>
                <a:solidFill>
                  <a:schemeClr val="tx1">
                    <a:lumMod val="75000"/>
                    <a:lumOff val="25000"/>
                  </a:schemeClr>
                </a:solidFill>
              </a:defRPr>
            </a:lvl1pPr>
          </a:lstStyle>
          <a:p>
            <a:fld id="{F0C871D8-B6D8-F340-A1EA-481CE5CFB8FA}" type="datetimeFigureOut">
              <a:rPr lang="en-US" smtClean="0"/>
              <a:pPr/>
              <a:t>6/6/2023</a:t>
            </a:fld>
            <a:endParaRPr lang="en-US"/>
          </a:p>
        </p:txBody>
      </p:sp>
      <p:sp>
        <p:nvSpPr>
          <p:cNvPr id="4" name="Footer Placeholder 3">
            <a:extLst>
              <a:ext uri="{FF2B5EF4-FFF2-40B4-BE49-F238E27FC236}">
                <a16:creationId xmlns:a16="http://schemas.microsoft.com/office/drawing/2014/main" id="{CEAE4D1B-8DE6-DD4A-9EF0-7056F142D628}"/>
              </a:ext>
            </a:extLst>
          </p:cNvPr>
          <p:cNvSpPr>
            <a:spLocks noGrp="1"/>
          </p:cNvSpPr>
          <p:nvPr>
            <p:ph type="ftr" sz="quarter" idx="11"/>
          </p:nvPr>
        </p:nvSpPr>
        <p:spPr>
          <a:xfrm>
            <a:off x="4038600" y="6432449"/>
            <a:ext cx="4114800" cy="365125"/>
          </a:xfrm>
        </p:spPr>
        <p:txBody>
          <a:bodyPr anchor="b"/>
          <a:lstStyle>
            <a:lvl1pPr>
              <a:defRPr>
                <a:solidFill>
                  <a:schemeClr val="tx1">
                    <a:lumMod val="75000"/>
                    <a:lumOff val="25000"/>
                  </a:schemeClr>
                </a:solidFill>
              </a:defRPr>
            </a:lvl1pPr>
          </a:lstStyle>
          <a:p>
            <a:endParaRPr lang="en-US"/>
          </a:p>
        </p:txBody>
      </p:sp>
      <p:sp>
        <p:nvSpPr>
          <p:cNvPr id="5" name="Slide Number Placeholder 4">
            <a:extLst>
              <a:ext uri="{FF2B5EF4-FFF2-40B4-BE49-F238E27FC236}">
                <a16:creationId xmlns:a16="http://schemas.microsoft.com/office/drawing/2014/main" id="{78607EB2-3D24-304D-87F9-27D3BDDFF526}"/>
              </a:ext>
            </a:extLst>
          </p:cNvPr>
          <p:cNvSpPr>
            <a:spLocks noGrp="1"/>
          </p:cNvSpPr>
          <p:nvPr>
            <p:ph type="sldNum" sz="quarter" idx="12"/>
          </p:nvPr>
        </p:nvSpPr>
        <p:spPr>
          <a:xfrm>
            <a:off x="8940800" y="6432449"/>
            <a:ext cx="2743200" cy="365125"/>
          </a:xfrm>
        </p:spPr>
        <p:txBody>
          <a:bodyPr anchor="b"/>
          <a:lstStyle>
            <a:lvl1pPr>
              <a:defRPr>
                <a:solidFill>
                  <a:schemeClr val="tx1">
                    <a:lumMod val="75000"/>
                    <a:lumOff val="25000"/>
                  </a:schemeClr>
                </a:solidFill>
              </a:defRPr>
            </a:lvl1pPr>
          </a:lstStyle>
          <a:p>
            <a:fld id="{EF211320-63FE-0A4D-8A93-EDF8DC382B11}" type="slidenum">
              <a:rPr lang="en-US" smtClean="0"/>
              <a:pPr/>
              <a:t>‹#›</a:t>
            </a:fld>
            <a:endParaRPr lang="en-US"/>
          </a:p>
        </p:txBody>
      </p:sp>
      <p:sp>
        <p:nvSpPr>
          <p:cNvPr id="10" name="Content Placeholder 2">
            <a:extLst>
              <a:ext uri="{FF2B5EF4-FFF2-40B4-BE49-F238E27FC236}">
                <a16:creationId xmlns:a16="http://schemas.microsoft.com/office/drawing/2014/main" id="{A404D0F4-FA70-8F4A-8ECF-29C65D7E2B48}"/>
              </a:ext>
            </a:extLst>
          </p:cNvPr>
          <p:cNvSpPr>
            <a:spLocks noGrp="1"/>
          </p:cNvSpPr>
          <p:nvPr>
            <p:ph idx="1"/>
          </p:nvPr>
        </p:nvSpPr>
        <p:spPr>
          <a:xfrm>
            <a:off x="508001" y="540932"/>
            <a:ext cx="5219469" cy="2565746"/>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1" name="Content Placeholder 2">
            <a:extLst>
              <a:ext uri="{FF2B5EF4-FFF2-40B4-BE49-F238E27FC236}">
                <a16:creationId xmlns:a16="http://schemas.microsoft.com/office/drawing/2014/main" id="{D0E4F4B8-74BD-3742-BEE4-851109473274}"/>
              </a:ext>
            </a:extLst>
          </p:cNvPr>
          <p:cNvSpPr>
            <a:spLocks noGrp="1"/>
          </p:cNvSpPr>
          <p:nvPr>
            <p:ph idx="13"/>
          </p:nvPr>
        </p:nvSpPr>
        <p:spPr>
          <a:xfrm>
            <a:off x="6464531" y="540932"/>
            <a:ext cx="5219469" cy="2565746"/>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2" name="Content Placeholder 2">
            <a:extLst>
              <a:ext uri="{FF2B5EF4-FFF2-40B4-BE49-F238E27FC236}">
                <a16:creationId xmlns:a16="http://schemas.microsoft.com/office/drawing/2014/main" id="{CBDF700C-A014-BB43-933E-E98F58AE3DEC}"/>
              </a:ext>
            </a:extLst>
          </p:cNvPr>
          <p:cNvSpPr>
            <a:spLocks noGrp="1"/>
          </p:cNvSpPr>
          <p:nvPr>
            <p:ph idx="14"/>
          </p:nvPr>
        </p:nvSpPr>
        <p:spPr>
          <a:xfrm>
            <a:off x="541672" y="3751322"/>
            <a:ext cx="5219469" cy="2565746"/>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3" name="Content Placeholder 2">
            <a:extLst>
              <a:ext uri="{FF2B5EF4-FFF2-40B4-BE49-F238E27FC236}">
                <a16:creationId xmlns:a16="http://schemas.microsoft.com/office/drawing/2014/main" id="{2EE72EA6-13EC-FD45-92BD-5ECFA2906BEC}"/>
              </a:ext>
            </a:extLst>
          </p:cNvPr>
          <p:cNvSpPr>
            <a:spLocks noGrp="1"/>
          </p:cNvSpPr>
          <p:nvPr>
            <p:ph idx="15"/>
          </p:nvPr>
        </p:nvSpPr>
        <p:spPr>
          <a:xfrm>
            <a:off x="6430859" y="3751322"/>
            <a:ext cx="5219469" cy="2565746"/>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344108688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3 Columns (Titile, Image and Content Boxes)">
    <p:spTree>
      <p:nvGrpSpPr>
        <p:cNvPr id="1" name=""/>
        <p:cNvGrpSpPr/>
        <p:nvPr/>
      </p:nvGrpSpPr>
      <p:grpSpPr>
        <a:xfrm>
          <a:off x="0" y="0"/>
          <a:ext cx="0" cy="0"/>
          <a:chOff x="0" y="0"/>
          <a:chExt cx="0" cy="0"/>
        </a:xfrm>
      </p:grpSpPr>
      <p:pic>
        <p:nvPicPr>
          <p:cNvPr id="6" name="Picture 5" descr="A picture containing shape&#10;&#10;Description automatically generated">
            <a:extLst>
              <a:ext uri="{FF2B5EF4-FFF2-40B4-BE49-F238E27FC236}">
                <a16:creationId xmlns:a16="http://schemas.microsoft.com/office/drawing/2014/main" id="{F0259780-8D88-D145-8610-915128EBE512}"/>
              </a:ext>
            </a:extLst>
          </p:cNvPr>
          <p:cNvPicPr>
            <a:picLocks noChangeAspect="1"/>
          </p:cNvPicPr>
          <p:nvPr userDrawn="1"/>
        </p:nvPicPr>
        <p:blipFill>
          <a:blip r:embed="rId2"/>
          <a:stretch>
            <a:fillRect/>
          </a:stretch>
        </p:blipFill>
        <p:spPr>
          <a:xfrm>
            <a:off x="0" y="0"/>
            <a:ext cx="12192000" cy="6858000"/>
          </a:xfrm>
          <a:prstGeom prst="rect">
            <a:avLst/>
          </a:prstGeom>
        </p:spPr>
      </p:pic>
      <p:sp>
        <p:nvSpPr>
          <p:cNvPr id="3" name="Date Placeholder 2">
            <a:extLst>
              <a:ext uri="{FF2B5EF4-FFF2-40B4-BE49-F238E27FC236}">
                <a16:creationId xmlns:a16="http://schemas.microsoft.com/office/drawing/2014/main" id="{BA8C53D5-A3B7-9B4C-A8B6-A8FD5318F3ED}"/>
              </a:ext>
            </a:extLst>
          </p:cNvPr>
          <p:cNvSpPr>
            <a:spLocks noGrp="1"/>
          </p:cNvSpPr>
          <p:nvPr>
            <p:ph type="dt" sz="half" idx="10"/>
          </p:nvPr>
        </p:nvSpPr>
        <p:spPr>
          <a:xfrm>
            <a:off x="376844" y="6353464"/>
            <a:ext cx="2743200" cy="365125"/>
          </a:xfrm>
        </p:spPr>
        <p:txBody>
          <a:bodyPr anchor="b"/>
          <a:lstStyle>
            <a:lvl1pPr>
              <a:defRPr>
                <a:solidFill>
                  <a:schemeClr val="tx1">
                    <a:lumMod val="75000"/>
                    <a:lumOff val="25000"/>
                  </a:schemeClr>
                </a:solidFill>
              </a:defRPr>
            </a:lvl1pPr>
          </a:lstStyle>
          <a:p>
            <a:fld id="{F0C871D8-B6D8-F340-A1EA-481CE5CFB8FA}" type="datetimeFigureOut">
              <a:rPr lang="en-US" smtClean="0"/>
              <a:pPr/>
              <a:t>6/6/2023</a:t>
            </a:fld>
            <a:endParaRPr lang="en-US"/>
          </a:p>
        </p:txBody>
      </p:sp>
      <p:sp>
        <p:nvSpPr>
          <p:cNvPr id="4" name="Footer Placeholder 3">
            <a:extLst>
              <a:ext uri="{FF2B5EF4-FFF2-40B4-BE49-F238E27FC236}">
                <a16:creationId xmlns:a16="http://schemas.microsoft.com/office/drawing/2014/main" id="{CEAE4D1B-8DE6-DD4A-9EF0-7056F142D628}"/>
              </a:ext>
            </a:extLst>
          </p:cNvPr>
          <p:cNvSpPr>
            <a:spLocks noGrp="1"/>
          </p:cNvSpPr>
          <p:nvPr>
            <p:ph type="ftr" sz="quarter" idx="11"/>
          </p:nvPr>
        </p:nvSpPr>
        <p:spPr/>
        <p:txBody>
          <a:bodyPr anchor="b"/>
          <a:lstStyle>
            <a:lvl1pPr>
              <a:defRPr>
                <a:solidFill>
                  <a:schemeClr val="tx1">
                    <a:lumMod val="75000"/>
                    <a:lumOff val="25000"/>
                  </a:schemeClr>
                </a:solidFill>
              </a:defRPr>
            </a:lvl1pPr>
          </a:lstStyle>
          <a:p>
            <a:endParaRPr lang="en-US"/>
          </a:p>
        </p:txBody>
      </p:sp>
      <p:sp>
        <p:nvSpPr>
          <p:cNvPr id="5" name="Slide Number Placeholder 4">
            <a:extLst>
              <a:ext uri="{FF2B5EF4-FFF2-40B4-BE49-F238E27FC236}">
                <a16:creationId xmlns:a16="http://schemas.microsoft.com/office/drawing/2014/main" id="{78607EB2-3D24-304D-87F9-27D3BDDFF526}"/>
              </a:ext>
            </a:extLst>
          </p:cNvPr>
          <p:cNvSpPr>
            <a:spLocks noGrp="1"/>
          </p:cNvSpPr>
          <p:nvPr>
            <p:ph type="sldNum" sz="quarter" idx="12"/>
          </p:nvPr>
        </p:nvSpPr>
        <p:spPr>
          <a:xfrm>
            <a:off x="9071956" y="6364317"/>
            <a:ext cx="2743200" cy="365125"/>
          </a:xfrm>
        </p:spPr>
        <p:txBody>
          <a:bodyPr anchor="b"/>
          <a:lstStyle>
            <a:lvl1pPr>
              <a:defRPr>
                <a:solidFill>
                  <a:schemeClr val="tx1">
                    <a:lumMod val="75000"/>
                    <a:lumOff val="25000"/>
                  </a:schemeClr>
                </a:solidFill>
              </a:defRPr>
            </a:lvl1pPr>
          </a:lstStyle>
          <a:p>
            <a:fld id="{EF211320-63FE-0A4D-8A93-EDF8DC382B11}" type="slidenum">
              <a:rPr lang="en-US" smtClean="0"/>
              <a:pPr/>
              <a:t>‹#›</a:t>
            </a:fld>
            <a:endParaRPr lang="en-US"/>
          </a:p>
        </p:txBody>
      </p:sp>
      <p:sp>
        <p:nvSpPr>
          <p:cNvPr id="11" name="Content Placeholder 2">
            <a:extLst>
              <a:ext uri="{FF2B5EF4-FFF2-40B4-BE49-F238E27FC236}">
                <a16:creationId xmlns:a16="http://schemas.microsoft.com/office/drawing/2014/main" id="{F8CA2ADB-0C0F-8F45-BF38-F23257500DC7}"/>
              </a:ext>
            </a:extLst>
          </p:cNvPr>
          <p:cNvSpPr>
            <a:spLocks noGrp="1"/>
          </p:cNvSpPr>
          <p:nvPr>
            <p:ph idx="1"/>
          </p:nvPr>
        </p:nvSpPr>
        <p:spPr>
          <a:xfrm>
            <a:off x="572433" y="3649287"/>
            <a:ext cx="3266422" cy="2423796"/>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2" name="Content Placeholder 2">
            <a:extLst>
              <a:ext uri="{FF2B5EF4-FFF2-40B4-BE49-F238E27FC236}">
                <a16:creationId xmlns:a16="http://schemas.microsoft.com/office/drawing/2014/main" id="{D7CAACE7-025F-EC42-8E53-62DB13D84104}"/>
              </a:ext>
            </a:extLst>
          </p:cNvPr>
          <p:cNvSpPr>
            <a:spLocks noGrp="1"/>
          </p:cNvSpPr>
          <p:nvPr>
            <p:ph idx="13"/>
          </p:nvPr>
        </p:nvSpPr>
        <p:spPr>
          <a:xfrm>
            <a:off x="4462789" y="3649287"/>
            <a:ext cx="3266422" cy="2423796"/>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3" name="Content Placeholder 2">
            <a:extLst>
              <a:ext uri="{FF2B5EF4-FFF2-40B4-BE49-F238E27FC236}">
                <a16:creationId xmlns:a16="http://schemas.microsoft.com/office/drawing/2014/main" id="{114EE54E-4A1A-B740-9848-E30185718E41}"/>
              </a:ext>
            </a:extLst>
          </p:cNvPr>
          <p:cNvSpPr>
            <a:spLocks noGrp="1"/>
          </p:cNvSpPr>
          <p:nvPr>
            <p:ph idx="14"/>
          </p:nvPr>
        </p:nvSpPr>
        <p:spPr>
          <a:xfrm>
            <a:off x="8353145" y="3649286"/>
            <a:ext cx="3266422" cy="2423795"/>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4" name="Text Placeholder 2">
            <a:extLst>
              <a:ext uri="{FF2B5EF4-FFF2-40B4-BE49-F238E27FC236}">
                <a16:creationId xmlns:a16="http://schemas.microsoft.com/office/drawing/2014/main" id="{92B6BDBD-42B0-634F-9AE3-F6B1A88E5B24}"/>
              </a:ext>
            </a:extLst>
          </p:cNvPr>
          <p:cNvSpPr>
            <a:spLocks noGrp="1"/>
          </p:cNvSpPr>
          <p:nvPr>
            <p:ph type="body" idx="15"/>
          </p:nvPr>
        </p:nvSpPr>
        <p:spPr>
          <a:xfrm>
            <a:off x="572434" y="760934"/>
            <a:ext cx="3266422" cy="823912"/>
          </a:xfrm>
        </p:spPr>
        <p:txBody>
          <a:bodyPr anchor="b"/>
          <a:lstStyle>
            <a:lvl1pPr marL="0" indent="0">
              <a:buNone/>
              <a:defRPr sz="2400" b="1">
                <a:solidFill>
                  <a:schemeClr val="bg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5" name="Text Placeholder 2">
            <a:extLst>
              <a:ext uri="{FF2B5EF4-FFF2-40B4-BE49-F238E27FC236}">
                <a16:creationId xmlns:a16="http://schemas.microsoft.com/office/drawing/2014/main" id="{E0CE4FBB-FC31-5348-A190-1BCE9473C32C}"/>
              </a:ext>
            </a:extLst>
          </p:cNvPr>
          <p:cNvSpPr>
            <a:spLocks noGrp="1"/>
          </p:cNvSpPr>
          <p:nvPr>
            <p:ph type="body" idx="16"/>
          </p:nvPr>
        </p:nvSpPr>
        <p:spPr>
          <a:xfrm>
            <a:off x="4462789" y="760934"/>
            <a:ext cx="3266422" cy="823912"/>
          </a:xfrm>
        </p:spPr>
        <p:txBody>
          <a:bodyPr anchor="b"/>
          <a:lstStyle>
            <a:lvl1pPr marL="0" indent="0">
              <a:buNone/>
              <a:defRPr sz="2400" b="1">
                <a:solidFill>
                  <a:schemeClr val="bg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6" name="Text Placeholder 2">
            <a:extLst>
              <a:ext uri="{FF2B5EF4-FFF2-40B4-BE49-F238E27FC236}">
                <a16:creationId xmlns:a16="http://schemas.microsoft.com/office/drawing/2014/main" id="{805770E6-85E4-B841-B165-575E4019C183}"/>
              </a:ext>
            </a:extLst>
          </p:cNvPr>
          <p:cNvSpPr>
            <a:spLocks noGrp="1"/>
          </p:cNvSpPr>
          <p:nvPr>
            <p:ph type="body" idx="17"/>
          </p:nvPr>
        </p:nvSpPr>
        <p:spPr>
          <a:xfrm>
            <a:off x="8353144" y="760932"/>
            <a:ext cx="3266422" cy="823912"/>
          </a:xfrm>
        </p:spPr>
        <p:txBody>
          <a:bodyPr anchor="b"/>
          <a:lstStyle>
            <a:lvl1pPr marL="0" indent="0">
              <a:buNone/>
              <a:defRPr sz="2400" b="1">
                <a:solidFill>
                  <a:schemeClr val="bg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7" name="Picture Placeholder 2">
            <a:extLst>
              <a:ext uri="{FF2B5EF4-FFF2-40B4-BE49-F238E27FC236}">
                <a16:creationId xmlns:a16="http://schemas.microsoft.com/office/drawing/2014/main" id="{32A4AB3D-A53D-1D49-924D-AD509569CBC8}"/>
              </a:ext>
            </a:extLst>
          </p:cNvPr>
          <p:cNvSpPr>
            <a:spLocks noGrp="1"/>
          </p:cNvSpPr>
          <p:nvPr>
            <p:ph type="pic" idx="18" hasCustomPrompt="1"/>
          </p:nvPr>
        </p:nvSpPr>
        <p:spPr>
          <a:xfrm>
            <a:off x="584662" y="1751420"/>
            <a:ext cx="3254193" cy="1707310"/>
          </a:xfrm>
        </p:spPr>
        <p:txBody>
          <a:bodyPr/>
          <a:lstStyle>
            <a:lvl1pPr marL="0" indent="0">
              <a:buNone/>
              <a:defRPr sz="3200" b="1" i="1">
                <a:solidFill>
                  <a:schemeClr val="bg1"/>
                </a:solidFill>
                <a:latin typeface="Helvetica Neue" panose="02000503000000020004" pitchFamily="2" charset="0"/>
                <a:ea typeface="Helvetica Neue" panose="02000503000000020004" pitchFamily="2" charset="0"/>
                <a:cs typeface="Helvetica Neue" panose="02000503000000020004" pitchFamily="2" charset="0"/>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Image Here</a:t>
            </a:r>
          </a:p>
        </p:txBody>
      </p:sp>
      <p:sp>
        <p:nvSpPr>
          <p:cNvPr id="18" name="Picture Placeholder 2">
            <a:extLst>
              <a:ext uri="{FF2B5EF4-FFF2-40B4-BE49-F238E27FC236}">
                <a16:creationId xmlns:a16="http://schemas.microsoft.com/office/drawing/2014/main" id="{99B77B65-82D1-3144-9F12-7791763B9CF6}"/>
              </a:ext>
            </a:extLst>
          </p:cNvPr>
          <p:cNvSpPr>
            <a:spLocks noGrp="1"/>
          </p:cNvSpPr>
          <p:nvPr>
            <p:ph type="pic" idx="19" hasCustomPrompt="1"/>
          </p:nvPr>
        </p:nvSpPr>
        <p:spPr>
          <a:xfrm>
            <a:off x="4462789" y="1751420"/>
            <a:ext cx="3254193" cy="1707310"/>
          </a:xfrm>
        </p:spPr>
        <p:txBody>
          <a:bodyPr/>
          <a:lstStyle>
            <a:lvl1pPr marL="0" indent="0">
              <a:buNone/>
              <a:defRPr sz="3200" b="1" i="1">
                <a:solidFill>
                  <a:schemeClr val="bg1"/>
                </a:solidFill>
                <a:latin typeface="Helvetica Neue" panose="02000503000000020004" pitchFamily="2" charset="0"/>
                <a:ea typeface="Helvetica Neue" panose="02000503000000020004" pitchFamily="2" charset="0"/>
                <a:cs typeface="Helvetica Neue" panose="02000503000000020004" pitchFamily="2" charset="0"/>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Image Here</a:t>
            </a:r>
          </a:p>
        </p:txBody>
      </p:sp>
      <p:sp>
        <p:nvSpPr>
          <p:cNvPr id="20" name="Picture Placeholder 2">
            <a:extLst>
              <a:ext uri="{FF2B5EF4-FFF2-40B4-BE49-F238E27FC236}">
                <a16:creationId xmlns:a16="http://schemas.microsoft.com/office/drawing/2014/main" id="{BE05669E-7B51-194C-9575-42B8FF1D490B}"/>
              </a:ext>
            </a:extLst>
          </p:cNvPr>
          <p:cNvSpPr>
            <a:spLocks noGrp="1"/>
          </p:cNvSpPr>
          <p:nvPr>
            <p:ph type="pic" idx="20" hasCustomPrompt="1"/>
          </p:nvPr>
        </p:nvSpPr>
        <p:spPr>
          <a:xfrm>
            <a:off x="8376456" y="1751420"/>
            <a:ext cx="3254193" cy="1707310"/>
          </a:xfrm>
        </p:spPr>
        <p:txBody>
          <a:bodyPr/>
          <a:lstStyle>
            <a:lvl1pPr marL="0" indent="0">
              <a:buNone/>
              <a:defRPr sz="3200" b="1" i="1">
                <a:solidFill>
                  <a:schemeClr val="bg1"/>
                </a:solidFill>
                <a:latin typeface="Helvetica Neue" panose="02000503000000020004" pitchFamily="2" charset="0"/>
                <a:ea typeface="Helvetica Neue" panose="02000503000000020004" pitchFamily="2" charset="0"/>
                <a:cs typeface="Helvetica Neue" panose="02000503000000020004" pitchFamily="2" charset="0"/>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Image Here</a:t>
            </a:r>
          </a:p>
        </p:txBody>
      </p:sp>
    </p:spTree>
    <p:extLst>
      <p:ext uri="{BB962C8B-B14F-4D97-AF65-F5344CB8AC3E}">
        <p14:creationId xmlns:p14="http://schemas.microsoft.com/office/powerpoint/2010/main" val="397086491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4 Boxes of Images">
    <p:spTree>
      <p:nvGrpSpPr>
        <p:cNvPr id="1" name=""/>
        <p:cNvGrpSpPr/>
        <p:nvPr/>
      </p:nvGrpSpPr>
      <p:grpSpPr>
        <a:xfrm>
          <a:off x="0" y="0"/>
          <a:ext cx="0" cy="0"/>
          <a:chOff x="0" y="0"/>
          <a:chExt cx="0" cy="0"/>
        </a:xfrm>
      </p:grpSpPr>
      <p:pic>
        <p:nvPicPr>
          <p:cNvPr id="10" name="Picture 9" descr="A picture containing shape&#10;&#10;Description automatically generated">
            <a:extLst>
              <a:ext uri="{FF2B5EF4-FFF2-40B4-BE49-F238E27FC236}">
                <a16:creationId xmlns:a16="http://schemas.microsoft.com/office/drawing/2014/main" id="{00D82ED7-D1EB-1D42-AE07-5A16419C22A3}"/>
              </a:ext>
            </a:extLst>
          </p:cNvPr>
          <p:cNvPicPr>
            <a:picLocks noChangeAspect="1"/>
          </p:cNvPicPr>
          <p:nvPr userDrawn="1"/>
        </p:nvPicPr>
        <p:blipFill>
          <a:blip r:embed="rId2"/>
          <a:stretch>
            <a:fillRect/>
          </a:stretch>
        </p:blipFill>
        <p:spPr>
          <a:xfrm>
            <a:off x="0" y="0"/>
            <a:ext cx="12192000" cy="6858000"/>
          </a:xfrm>
          <a:prstGeom prst="rect">
            <a:avLst/>
          </a:prstGeom>
        </p:spPr>
      </p:pic>
      <p:sp>
        <p:nvSpPr>
          <p:cNvPr id="3" name="Date Placeholder 2">
            <a:extLst>
              <a:ext uri="{FF2B5EF4-FFF2-40B4-BE49-F238E27FC236}">
                <a16:creationId xmlns:a16="http://schemas.microsoft.com/office/drawing/2014/main" id="{BA8C53D5-A3B7-9B4C-A8B6-A8FD5318F3ED}"/>
              </a:ext>
            </a:extLst>
          </p:cNvPr>
          <p:cNvSpPr>
            <a:spLocks noGrp="1"/>
          </p:cNvSpPr>
          <p:nvPr>
            <p:ph type="dt" sz="half" idx="10"/>
          </p:nvPr>
        </p:nvSpPr>
        <p:spPr>
          <a:xfrm>
            <a:off x="304339" y="6432449"/>
            <a:ext cx="2743200" cy="365125"/>
          </a:xfrm>
        </p:spPr>
        <p:txBody>
          <a:bodyPr anchor="b"/>
          <a:lstStyle>
            <a:lvl1pPr>
              <a:defRPr>
                <a:solidFill>
                  <a:schemeClr val="tx1">
                    <a:lumMod val="75000"/>
                    <a:lumOff val="25000"/>
                  </a:schemeClr>
                </a:solidFill>
              </a:defRPr>
            </a:lvl1pPr>
          </a:lstStyle>
          <a:p>
            <a:fld id="{F0C871D8-B6D8-F340-A1EA-481CE5CFB8FA}" type="datetimeFigureOut">
              <a:rPr lang="en-US" smtClean="0"/>
              <a:pPr/>
              <a:t>6/6/2023</a:t>
            </a:fld>
            <a:endParaRPr lang="en-US"/>
          </a:p>
        </p:txBody>
      </p:sp>
      <p:sp>
        <p:nvSpPr>
          <p:cNvPr id="4" name="Footer Placeholder 3">
            <a:extLst>
              <a:ext uri="{FF2B5EF4-FFF2-40B4-BE49-F238E27FC236}">
                <a16:creationId xmlns:a16="http://schemas.microsoft.com/office/drawing/2014/main" id="{CEAE4D1B-8DE6-DD4A-9EF0-7056F142D628}"/>
              </a:ext>
            </a:extLst>
          </p:cNvPr>
          <p:cNvSpPr>
            <a:spLocks noGrp="1"/>
          </p:cNvSpPr>
          <p:nvPr>
            <p:ph type="ftr" sz="quarter" idx="11"/>
          </p:nvPr>
        </p:nvSpPr>
        <p:spPr>
          <a:xfrm>
            <a:off x="4038600" y="6432449"/>
            <a:ext cx="4114800" cy="365125"/>
          </a:xfrm>
        </p:spPr>
        <p:txBody>
          <a:bodyPr anchor="b"/>
          <a:lstStyle>
            <a:lvl1pPr>
              <a:defRPr>
                <a:solidFill>
                  <a:schemeClr val="tx1">
                    <a:lumMod val="75000"/>
                    <a:lumOff val="25000"/>
                  </a:schemeClr>
                </a:solidFill>
              </a:defRPr>
            </a:lvl1pPr>
          </a:lstStyle>
          <a:p>
            <a:endParaRPr lang="en-US"/>
          </a:p>
        </p:txBody>
      </p:sp>
      <p:sp>
        <p:nvSpPr>
          <p:cNvPr id="5" name="Slide Number Placeholder 4">
            <a:extLst>
              <a:ext uri="{FF2B5EF4-FFF2-40B4-BE49-F238E27FC236}">
                <a16:creationId xmlns:a16="http://schemas.microsoft.com/office/drawing/2014/main" id="{78607EB2-3D24-304D-87F9-27D3BDDFF526}"/>
              </a:ext>
            </a:extLst>
          </p:cNvPr>
          <p:cNvSpPr>
            <a:spLocks noGrp="1"/>
          </p:cNvSpPr>
          <p:nvPr>
            <p:ph type="sldNum" sz="quarter" idx="12"/>
          </p:nvPr>
        </p:nvSpPr>
        <p:spPr>
          <a:xfrm>
            <a:off x="8940800" y="6432449"/>
            <a:ext cx="2743200" cy="365125"/>
          </a:xfrm>
        </p:spPr>
        <p:txBody>
          <a:bodyPr anchor="b"/>
          <a:lstStyle>
            <a:lvl1pPr>
              <a:defRPr>
                <a:solidFill>
                  <a:schemeClr val="tx1">
                    <a:lumMod val="75000"/>
                    <a:lumOff val="25000"/>
                  </a:schemeClr>
                </a:solidFill>
              </a:defRPr>
            </a:lvl1pPr>
          </a:lstStyle>
          <a:p>
            <a:fld id="{EF211320-63FE-0A4D-8A93-EDF8DC382B11}" type="slidenum">
              <a:rPr lang="en-US" smtClean="0"/>
              <a:pPr/>
              <a:t>‹#›</a:t>
            </a:fld>
            <a:endParaRPr lang="en-US"/>
          </a:p>
        </p:txBody>
      </p:sp>
      <p:sp>
        <p:nvSpPr>
          <p:cNvPr id="14" name="Picture Placeholder 2">
            <a:extLst>
              <a:ext uri="{FF2B5EF4-FFF2-40B4-BE49-F238E27FC236}">
                <a16:creationId xmlns:a16="http://schemas.microsoft.com/office/drawing/2014/main" id="{1A03011E-B9F4-E543-BC18-B03D068B946E}"/>
              </a:ext>
            </a:extLst>
          </p:cNvPr>
          <p:cNvSpPr>
            <a:spLocks noGrp="1"/>
          </p:cNvSpPr>
          <p:nvPr>
            <p:ph type="pic" idx="18" hasCustomPrompt="1"/>
          </p:nvPr>
        </p:nvSpPr>
        <p:spPr>
          <a:xfrm>
            <a:off x="508000" y="501650"/>
            <a:ext cx="5211156" cy="2574059"/>
          </a:xfrm>
        </p:spPr>
        <p:txBody>
          <a:bodyPr/>
          <a:lstStyle>
            <a:lvl1pPr marL="0" indent="0">
              <a:buNone/>
              <a:defRPr sz="3200" b="1" i="1">
                <a:solidFill>
                  <a:schemeClr val="bg1"/>
                </a:solidFill>
                <a:latin typeface="Helvetica Neue" panose="02000503000000020004" pitchFamily="2" charset="0"/>
                <a:ea typeface="Helvetica Neue" panose="02000503000000020004" pitchFamily="2" charset="0"/>
                <a:cs typeface="Helvetica Neue" panose="02000503000000020004" pitchFamily="2" charset="0"/>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Image Here</a:t>
            </a:r>
          </a:p>
        </p:txBody>
      </p:sp>
      <p:sp>
        <p:nvSpPr>
          <p:cNvPr id="15" name="Picture Placeholder 2">
            <a:extLst>
              <a:ext uri="{FF2B5EF4-FFF2-40B4-BE49-F238E27FC236}">
                <a16:creationId xmlns:a16="http://schemas.microsoft.com/office/drawing/2014/main" id="{F4444887-2A66-EB43-8D5F-748F3DB1A2FC}"/>
              </a:ext>
            </a:extLst>
          </p:cNvPr>
          <p:cNvSpPr>
            <a:spLocks noGrp="1"/>
          </p:cNvSpPr>
          <p:nvPr>
            <p:ph type="pic" idx="19" hasCustomPrompt="1"/>
          </p:nvPr>
        </p:nvSpPr>
        <p:spPr>
          <a:xfrm>
            <a:off x="6472844" y="506343"/>
            <a:ext cx="5211156" cy="2574059"/>
          </a:xfrm>
        </p:spPr>
        <p:txBody>
          <a:bodyPr/>
          <a:lstStyle>
            <a:lvl1pPr marL="0" indent="0">
              <a:buNone/>
              <a:defRPr sz="3200" b="1" i="1">
                <a:solidFill>
                  <a:schemeClr val="bg1"/>
                </a:solidFill>
                <a:latin typeface="Helvetica Neue" panose="02000503000000020004" pitchFamily="2" charset="0"/>
                <a:ea typeface="Helvetica Neue" panose="02000503000000020004" pitchFamily="2" charset="0"/>
                <a:cs typeface="Helvetica Neue" panose="02000503000000020004" pitchFamily="2" charset="0"/>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Image Here</a:t>
            </a:r>
          </a:p>
        </p:txBody>
      </p:sp>
      <p:sp>
        <p:nvSpPr>
          <p:cNvPr id="16" name="Picture Placeholder 2">
            <a:extLst>
              <a:ext uri="{FF2B5EF4-FFF2-40B4-BE49-F238E27FC236}">
                <a16:creationId xmlns:a16="http://schemas.microsoft.com/office/drawing/2014/main" id="{6496B435-A7EF-0545-A45C-FE93C50EE6F8}"/>
              </a:ext>
            </a:extLst>
          </p:cNvPr>
          <p:cNvSpPr>
            <a:spLocks noGrp="1"/>
          </p:cNvSpPr>
          <p:nvPr>
            <p:ph type="pic" idx="20" hasCustomPrompt="1"/>
          </p:nvPr>
        </p:nvSpPr>
        <p:spPr>
          <a:xfrm>
            <a:off x="508000" y="3736779"/>
            <a:ext cx="5211156" cy="2574059"/>
          </a:xfrm>
        </p:spPr>
        <p:txBody>
          <a:bodyPr/>
          <a:lstStyle>
            <a:lvl1pPr marL="0" indent="0">
              <a:buNone/>
              <a:defRPr sz="3200" b="1" i="1">
                <a:solidFill>
                  <a:schemeClr val="bg1"/>
                </a:solidFill>
                <a:latin typeface="Helvetica Neue" panose="02000503000000020004" pitchFamily="2" charset="0"/>
                <a:ea typeface="Helvetica Neue" panose="02000503000000020004" pitchFamily="2" charset="0"/>
                <a:cs typeface="Helvetica Neue" panose="02000503000000020004" pitchFamily="2" charset="0"/>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Image Here</a:t>
            </a:r>
          </a:p>
        </p:txBody>
      </p:sp>
      <p:sp>
        <p:nvSpPr>
          <p:cNvPr id="17" name="Picture Placeholder 2">
            <a:extLst>
              <a:ext uri="{FF2B5EF4-FFF2-40B4-BE49-F238E27FC236}">
                <a16:creationId xmlns:a16="http://schemas.microsoft.com/office/drawing/2014/main" id="{D33F5BA2-A569-4C44-9FC4-DF989999FB92}"/>
              </a:ext>
            </a:extLst>
          </p:cNvPr>
          <p:cNvSpPr>
            <a:spLocks noGrp="1"/>
          </p:cNvSpPr>
          <p:nvPr>
            <p:ph type="pic" idx="21" hasCustomPrompt="1"/>
          </p:nvPr>
        </p:nvSpPr>
        <p:spPr>
          <a:xfrm>
            <a:off x="6472844" y="3736780"/>
            <a:ext cx="5211156" cy="2574059"/>
          </a:xfrm>
        </p:spPr>
        <p:txBody>
          <a:bodyPr/>
          <a:lstStyle>
            <a:lvl1pPr marL="0" indent="0">
              <a:buNone/>
              <a:defRPr sz="3200" b="1" i="1">
                <a:solidFill>
                  <a:schemeClr val="bg1"/>
                </a:solidFill>
                <a:latin typeface="Helvetica Neue" panose="02000503000000020004" pitchFamily="2" charset="0"/>
                <a:ea typeface="Helvetica Neue" panose="02000503000000020004" pitchFamily="2" charset="0"/>
                <a:cs typeface="Helvetica Neue" panose="02000503000000020004" pitchFamily="2" charset="0"/>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Image Here</a:t>
            </a:r>
          </a:p>
        </p:txBody>
      </p:sp>
    </p:spTree>
    <p:extLst>
      <p:ext uri="{BB962C8B-B14F-4D97-AF65-F5344CB8AC3E}">
        <p14:creationId xmlns:p14="http://schemas.microsoft.com/office/powerpoint/2010/main" val="6575282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Title, 2 Sub Titles, and 2 Content Boxes">
    <p:spTree>
      <p:nvGrpSpPr>
        <p:cNvPr id="1" name=""/>
        <p:cNvGrpSpPr/>
        <p:nvPr/>
      </p:nvGrpSpPr>
      <p:grpSpPr>
        <a:xfrm>
          <a:off x="0" y="0"/>
          <a:ext cx="0" cy="0"/>
          <a:chOff x="0" y="0"/>
          <a:chExt cx="0" cy="0"/>
        </a:xfrm>
      </p:grpSpPr>
      <p:pic>
        <p:nvPicPr>
          <p:cNvPr id="14" name="Picture 13" descr="A screenshot of a computer&#10;&#10;Description automatically generated with medium confidence">
            <a:extLst>
              <a:ext uri="{FF2B5EF4-FFF2-40B4-BE49-F238E27FC236}">
                <a16:creationId xmlns:a16="http://schemas.microsoft.com/office/drawing/2014/main" id="{01E80B5B-2821-4E48-918C-3370D0E0F75D}"/>
              </a:ext>
            </a:extLst>
          </p:cNvPr>
          <p:cNvPicPr>
            <a:picLocks noChangeAspect="1"/>
          </p:cNvPicPr>
          <p:nvPr userDrawn="1"/>
        </p:nvPicPr>
        <p:blipFill>
          <a:blip r:embed="rId2"/>
          <a:stretch>
            <a:fillRect/>
          </a:stretch>
        </p:blipFill>
        <p:spPr>
          <a:xfrm>
            <a:off x="0" y="0"/>
            <a:ext cx="12192000" cy="6858000"/>
          </a:xfrm>
          <a:prstGeom prst="rect">
            <a:avLst/>
          </a:prstGeom>
        </p:spPr>
      </p:pic>
      <p:sp>
        <p:nvSpPr>
          <p:cNvPr id="2" name="Title 1">
            <a:extLst>
              <a:ext uri="{FF2B5EF4-FFF2-40B4-BE49-F238E27FC236}">
                <a16:creationId xmlns:a16="http://schemas.microsoft.com/office/drawing/2014/main" id="{5869218E-4DAD-1B41-B101-33992F681D13}"/>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0AC6D903-2C05-F74C-8248-D9729B75B684}"/>
              </a:ext>
            </a:extLst>
          </p:cNvPr>
          <p:cNvSpPr>
            <a:spLocks noGrp="1"/>
          </p:cNvSpPr>
          <p:nvPr>
            <p:ph idx="1"/>
          </p:nvPr>
        </p:nvSpPr>
        <p:spPr>
          <a:xfrm>
            <a:off x="838200" y="2510444"/>
            <a:ext cx="5169131" cy="27432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C6275DAD-0D1B-DB4B-A5B2-397AD5A5895C}"/>
              </a:ext>
            </a:extLst>
          </p:cNvPr>
          <p:cNvSpPr>
            <a:spLocks noGrp="1"/>
          </p:cNvSpPr>
          <p:nvPr>
            <p:ph type="dt" sz="half" idx="10"/>
          </p:nvPr>
        </p:nvSpPr>
        <p:spPr>
          <a:xfrm>
            <a:off x="2190832" y="6356349"/>
            <a:ext cx="1476888" cy="365125"/>
          </a:xfrm>
        </p:spPr>
        <p:txBody>
          <a:bodyPr/>
          <a:lstStyle>
            <a:lvl1pPr>
              <a:defRPr>
                <a:solidFill>
                  <a:schemeClr val="bg1"/>
                </a:solidFill>
              </a:defRPr>
            </a:lvl1pPr>
          </a:lstStyle>
          <a:p>
            <a:fld id="{F0C871D8-B6D8-F340-A1EA-481CE5CFB8FA}" type="datetimeFigureOut">
              <a:rPr lang="en-US" smtClean="0"/>
              <a:pPr/>
              <a:t>6/6/2023</a:t>
            </a:fld>
            <a:endParaRPr lang="en-US"/>
          </a:p>
        </p:txBody>
      </p:sp>
      <p:sp>
        <p:nvSpPr>
          <p:cNvPr id="5" name="Footer Placeholder 4">
            <a:extLst>
              <a:ext uri="{FF2B5EF4-FFF2-40B4-BE49-F238E27FC236}">
                <a16:creationId xmlns:a16="http://schemas.microsoft.com/office/drawing/2014/main" id="{400E4102-C838-F746-8B8A-1E0ABFD51619}"/>
              </a:ext>
            </a:extLst>
          </p:cNvPr>
          <p:cNvSpPr>
            <a:spLocks noGrp="1"/>
          </p:cNvSpPr>
          <p:nvPr>
            <p:ph type="ftr" sz="quarter" idx="11"/>
          </p:nvPr>
        </p:nvSpPr>
        <p:spPr>
          <a:xfrm>
            <a:off x="4104622" y="6361774"/>
            <a:ext cx="4319844" cy="365125"/>
          </a:xfrm>
        </p:spPr>
        <p:txBody>
          <a:bodyPr/>
          <a:lstStyle>
            <a:lvl1pPr>
              <a:defRPr>
                <a:solidFill>
                  <a:schemeClr val="bg1"/>
                </a:solidFill>
              </a:defRPr>
            </a:lvl1pPr>
          </a:lstStyle>
          <a:p>
            <a:endParaRPr lang="en-US"/>
          </a:p>
        </p:txBody>
      </p:sp>
      <p:sp>
        <p:nvSpPr>
          <p:cNvPr id="6" name="Slide Number Placeholder 5">
            <a:extLst>
              <a:ext uri="{FF2B5EF4-FFF2-40B4-BE49-F238E27FC236}">
                <a16:creationId xmlns:a16="http://schemas.microsoft.com/office/drawing/2014/main" id="{F0AC4502-F975-C343-AD6F-EC88F36D1182}"/>
              </a:ext>
            </a:extLst>
          </p:cNvPr>
          <p:cNvSpPr>
            <a:spLocks noGrp="1"/>
          </p:cNvSpPr>
          <p:nvPr>
            <p:ph type="sldNum" sz="quarter" idx="12"/>
          </p:nvPr>
        </p:nvSpPr>
        <p:spPr>
          <a:xfrm>
            <a:off x="8861368" y="6356349"/>
            <a:ext cx="1139662" cy="365125"/>
          </a:xfrm>
        </p:spPr>
        <p:txBody>
          <a:bodyPr/>
          <a:lstStyle>
            <a:lvl1pPr>
              <a:defRPr>
                <a:solidFill>
                  <a:schemeClr val="bg1"/>
                </a:solidFill>
              </a:defRPr>
            </a:lvl1pPr>
          </a:lstStyle>
          <a:p>
            <a:fld id="{EF211320-63FE-0A4D-8A93-EDF8DC382B11}" type="slidenum">
              <a:rPr lang="en-US" smtClean="0"/>
              <a:pPr/>
              <a:t>‹#›</a:t>
            </a:fld>
            <a:endParaRPr lang="en-US"/>
          </a:p>
        </p:txBody>
      </p:sp>
      <p:sp>
        <p:nvSpPr>
          <p:cNvPr id="11" name="Content Placeholder 2">
            <a:extLst>
              <a:ext uri="{FF2B5EF4-FFF2-40B4-BE49-F238E27FC236}">
                <a16:creationId xmlns:a16="http://schemas.microsoft.com/office/drawing/2014/main" id="{160DEBAB-7274-A649-BE45-9326B626801E}"/>
              </a:ext>
            </a:extLst>
          </p:cNvPr>
          <p:cNvSpPr>
            <a:spLocks noGrp="1"/>
          </p:cNvSpPr>
          <p:nvPr>
            <p:ph idx="13"/>
          </p:nvPr>
        </p:nvSpPr>
        <p:spPr>
          <a:xfrm>
            <a:off x="6184668" y="2510444"/>
            <a:ext cx="5169131" cy="27432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2" name="Text Placeholder 2">
            <a:extLst>
              <a:ext uri="{FF2B5EF4-FFF2-40B4-BE49-F238E27FC236}">
                <a16:creationId xmlns:a16="http://schemas.microsoft.com/office/drawing/2014/main" id="{1A06D00C-E8B6-3340-84C7-8B36CF9DAE7F}"/>
              </a:ext>
            </a:extLst>
          </p:cNvPr>
          <p:cNvSpPr>
            <a:spLocks noGrp="1"/>
          </p:cNvSpPr>
          <p:nvPr>
            <p:ph type="body" idx="14"/>
          </p:nvPr>
        </p:nvSpPr>
        <p:spPr>
          <a:xfrm>
            <a:off x="838200" y="1696057"/>
            <a:ext cx="5169131" cy="701213"/>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3" name="Text Placeholder 2">
            <a:extLst>
              <a:ext uri="{FF2B5EF4-FFF2-40B4-BE49-F238E27FC236}">
                <a16:creationId xmlns:a16="http://schemas.microsoft.com/office/drawing/2014/main" id="{FA188B21-0714-814F-AC7B-0F121BC9AE98}"/>
              </a:ext>
            </a:extLst>
          </p:cNvPr>
          <p:cNvSpPr>
            <a:spLocks noGrp="1"/>
          </p:cNvSpPr>
          <p:nvPr>
            <p:ph type="body" idx="15"/>
          </p:nvPr>
        </p:nvSpPr>
        <p:spPr>
          <a:xfrm>
            <a:off x="6184668" y="1696057"/>
            <a:ext cx="5169131" cy="701213"/>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Tree>
    <p:extLst>
      <p:ext uri="{BB962C8B-B14F-4D97-AF65-F5344CB8AC3E}">
        <p14:creationId xmlns:p14="http://schemas.microsoft.com/office/powerpoint/2010/main" val="271817382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Title, 3 Sub Titles, and 3 Content Boxes">
    <p:spTree>
      <p:nvGrpSpPr>
        <p:cNvPr id="1" name=""/>
        <p:cNvGrpSpPr/>
        <p:nvPr/>
      </p:nvGrpSpPr>
      <p:grpSpPr>
        <a:xfrm>
          <a:off x="0" y="0"/>
          <a:ext cx="0" cy="0"/>
          <a:chOff x="0" y="0"/>
          <a:chExt cx="0" cy="0"/>
        </a:xfrm>
      </p:grpSpPr>
      <p:pic>
        <p:nvPicPr>
          <p:cNvPr id="16" name="Picture 15" descr="A screenshot of a computer&#10;&#10;Description automatically generated with medium confidence">
            <a:extLst>
              <a:ext uri="{FF2B5EF4-FFF2-40B4-BE49-F238E27FC236}">
                <a16:creationId xmlns:a16="http://schemas.microsoft.com/office/drawing/2014/main" id="{F0ECE417-23FD-8F4B-A5DA-AE27CFFAB0F1}"/>
              </a:ext>
            </a:extLst>
          </p:cNvPr>
          <p:cNvPicPr>
            <a:picLocks noChangeAspect="1"/>
          </p:cNvPicPr>
          <p:nvPr userDrawn="1"/>
        </p:nvPicPr>
        <p:blipFill>
          <a:blip r:embed="rId2"/>
          <a:stretch>
            <a:fillRect/>
          </a:stretch>
        </p:blipFill>
        <p:spPr>
          <a:xfrm>
            <a:off x="0" y="0"/>
            <a:ext cx="12192000" cy="6858000"/>
          </a:xfrm>
          <a:prstGeom prst="rect">
            <a:avLst/>
          </a:prstGeom>
        </p:spPr>
      </p:pic>
      <p:sp>
        <p:nvSpPr>
          <p:cNvPr id="2" name="Title 1">
            <a:extLst>
              <a:ext uri="{FF2B5EF4-FFF2-40B4-BE49-F238E27FC236}">
                <a16:creationId xmlns:a16="http://schemas.microsoft.com/office/drawing/2014/main" id="{5869218E-4DAD-1B41-B101-33992F681D13}"/>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0AC6D903-2C05-F74C-8248-D9729B75B684}"/>
              </a:ext>
            </a:extLst>
          </p:cNvPr>
          <p:cNvSpPr>
            <a:spLocks noGrp="1"/>
          </p:cNvSpPr>
          <p:nvPr>
            <p:ph idx="1"/>
          </p:nvPr>
        </p:nvSpPr>
        <p:spPr>
          <a:xfrm>
            <a:off x="838200" y="2468880"/>
            <a:ext cx="3334308" cy="278476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C6275DAD-0D1B-DB4B-A5B2-397AD5A5895C}"/>
              </a:ext>
            </a:extLst>
          </p:cNvPr>
          <p:cNvSpPr>
            <a:spLocks noGrp="1"/>
          </p:cNvSpPr>
          <p:nvPr>
            <p:ph type="dt" sz="half" idx="10"/>
          </p:nvPr>
        </p:nvSpPr>
        <p:spPr>
          <a:xfrm>
            <a:off x="2190832" y="6356349"/>
            <a:ext cx="1476888" cy="365125"/>
          </a:xfrm>
        </p:spPr>
        <p:txBody>
          <a:bodyPr/>
          <a:lstStyle>
            <a:lvl1pPr>
              <a:defRPr>
                <a:solidFill>
                  <a:schemeClr val="bg1"/>
                </a:solidFill>
              </a:defRPr>
            </a:lvl1pPr>
          </a:lstStyle>
          <a:p>
            <a:fld id="{F0C871D8-B6D8-F340-A1EA-481CE5CFB8FA}" type="datetimeFigureOut">
              <a:rPr lang="en-US" smtClean="0"/>
              <a:pPr/>
              <a:t>6/6/2023</a:t>
            </a:fld>
            <a:endParaRPr lang="en-US"/>
          </a:p>
        </p:txBody>
      </p:sp>
      <p:sp>
        <p:nvSpPr>
          <p:cNvPr id="5" name="Footer Placeholder 4">
            <a:extLst>
              <a:ext uri="{FF2B5EF4-FFF2-40B4-BE49-F238E27FC236}">
                <a16:creationId xmlns:a16="http://schemas.microsoft.com/office/drawing/2014/main" id="{400E4102-C838-F746-8B8A-1E0ABFD51619}"/>
              </a:ext>
            </a:extLst>
          </p:cNvPr>
          <p:cNvSpPr>
            <a:spLocks noGrp="1"/>
          </p:cNvSpPr>
          <p:nvPr>
            <p:ph type="ftr" sz="quarter" idx="11"/>
          </p:nvPr>
        </p:nvSpPr>
        <p:spPr>
          <a:xfrm>
            <a:off x="4104622" y="6361774"/>
            <a:ext cx="4319844" cy="365125"/>
          </a:xfrm>
        </p:spPr>
        <p:txBody>
          <a:bodyPr/>
          <a:lstStyle>
            <a:lvl1pPr>
              <a:defRPr>
                <a:solidFill>
                  <a:schemeClr val="bg1"/>
                </a:solidFill>
              </a:defRPr>
            </a:lvl1pPr>
          </a:lstStyle>
          <a:p>
            <a:endParaRPr lang="en-US"/>
          </a:p>
        </p:txBody>
      </p:sp>
      <p:sp>
        <p:nvSpPr>
          <p:cNvPr id="6" name="Slide Number Placeholder 5">
            <a:extLst>
              <a:ext uri="{FF2B5EF4-FFF2-40B4-BE49-F238E27FC236}">
                <a16:creationId xmlns:a16="http://schemas.microsoft.com/office/drawing/2014/main" id="{F0AC4502-F975-C343-AD6F-EC88F36D1182}"/>
              </a:ext>
            </a:extLst>
          </p:cNvPr>
          <p:cNvSpPr>
            <a:spLocks noGrp="1"/>
          </p:cNvSpPr>
          <p:nvPr>
            <p:ph type="sldNum" sz="quarter" idx="12"/>
          </p:nvPr>
        </p:nvSpPr>
        <p:spPr>
          <a:xfrm>
            <a:off x="8861368" y="6356349"/>
            <a:ext cx="1139662" cy="365125"/>
          </a:xfrm>
        </p:spPr>
        <p:txBody>
          <a:bodyPr/>
          <a:lstStyle>
            <a:lvl1pPr>
              <a:defRPr>
                <a:solidFill>
                  <a:schemeClr val="bg1"/>
                </a:solidFill>
              </a:defRPr>
            </a:lvl1pPr>
          </a:lstStyle>
          <a:p>
            <a:fld id="{EF211320-63FE-0A4D-8A93-EDF8DC382B11}" type="slidenum">
              <a:rPr lang="en-US" smtClean="0"/>
              <a:pPr/>
              <a:t>‹#›</a:t>
            </a:fld>
            <a:endParaRPr lang="en-US"/>
          </a:p>
        </p:txBody>
      </p:sp>
      <p:sp>
        <p:nvSpPr>
          <p:cNvPr id="11" name="Content Placeholder 2">
            <a:extLst>
              <a:ext uri="{FF2B5EF4-FFF2-40B4-BE49-F238E27FC236}">
                <a16:creationId xmlns:a16="http://schemas.microsoft.com/office/drawing/2014/main" id="{14BAE6A6-F645-E347-9B73-16DF75DC31B7}"/>
              </a:ext>
            </a:extLst>
          </p:cNvPr>
          <p:cNvSpPr>
            <a:spLocks noGrp="1"/>
          </p:cNvSpPr>
          <p:nvPr>
            <p:ph idx="13"/>
          </p:nvPr>
        </p:nvSpPr>
        <p:spPr>
          <a:xfrm>
            <a:off x="4429779" y="2468880"/>
            <a:ext cx="3334308" cy="278476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2" name="Content Placeholder 2">
            <a:extLst>
              <a:ext uri="{FF2B5EF4-FFF2-40B4-BE49-F238E27FC236}">
                <a16:creationId xmlns:a16="http://schemas.microsoft.com/office/drawing/2014/main" id="{2566447C-5F5E-244E-85D5-B51941B35D27}"/>
              </a:ext>
            </a:extLst>
          </p:cNvPr>
          <p:cNvSpPr>
            <a:spLocks noGrp="1"/>
          </p:cNvSpPr>
          <p:nvPr>
            <p:ph idx="14"/>
          </p:nvPr>
        </p:nvSpPr>
        <p:spPr>
          <a:xfrm>
            <a:off x="8019494" y="2474018"/>
            <a:ext cx="3334308" cy="278476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3" name="Text Placeholder 2">
            <a:extLst>
              <a:ext uri="{FF2B5EF4-FFF2-40B4-BE49-F238E27FC236}">
                <a16:creationId xmlns:a16="http://schemas.microsoft.com/office/drawing/2014/main" id="{71B8C036-A358-5E42-A80F-082547CAFC5C}"/>
              </a:ext>
            </a:extLst>
          </p:cNvPr>
          <p:cNvSpPr>
            <a:spLocks noGrp="1"/>
          </p:cNvSpPr>
          <p:nvPr>
            <p:ph type="body" idx="15"/>
          </p:nvPr>
        </p:nvSpPr>
        <p:spPr>
          <a:xfrm>
            <a:off x="838201" y="1696057"/>
            <a:ext cx="3334308" cy="701213"/>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4" name="Text Placeholder 2">
            <a:extLst>
              <a:ext uri="{FF2B5EF4-FFF2-40B4-BE49-F238E27FC236}">
                <a16:creationId xmlns:a16="http://schemas.microsoft.com/office/drawing/2014/main" id="{081FBF16-BCDA-9B47-A200-BD02E4CC5773}"/>
              </a:ext>
            </a:extLst>
          </p:cNvPr>
          <p:cNvSpPr>
            <a:spLocks noGrp="1"/>
          </p:cNvSpPr>
          <p:nvPr>
            <p:ph type="body" idx="16"/>
          </p:nvPr>
        </p:nvSpPr>
        <p:spPr>
          <a:xfrm>
            <a:off x="4428846" y="1690688"/>
            <a:ext cx="3334308" cy="701213"/>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5" name="Text Placeholder 2">
            <a:extLst>
              <a:ext uri="{FF2B5EF4-FFF2-40B4-BE49-F238E27FC236}">
                <a16:creationId xmlns:a16="http://schemas.microsoft.com/office/drawing/2014/main" id="{256D3E1F-803A-454D-ABF0-03779207D0B7}"/>
              </a:ext>
            </a:extLst>
          </p:cNvPr>
          <p:cNvSpPr>
            <a:spLocks noGrp="1"/>
          </p:cNvSpPr>
          <p:nvPr>
            <p:ph type="body" idx="17"/>
          </p:nvPr>
        </p:nvSpPr>
        <p:spPr>
          <a:xfrm>
            <a:off x="8019494" y="1703875"/>
            <a:ext cx="3334308" cy="701213"/>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Tree>
    <p:extLst>
      <p:ext uri="{BB962C8B-B14F-4D97-AF65-F5344CB8AC3E}">
        <p14:creationId xmlns:p14="http://schemas.microsoft.com/office/powerpoint/2010/main" val="3425393274"/>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Title and Content - Dark Background">
    <p:spTree>
      <p:nvGrpSpPr>
        <p:cNvPr id="1" name=""/>
        <p:cNvGrpSpPr/>
        <p:nvPr/>
      </p:nvGrpSpPr>
      <p:grpSpPr>
        <a:xfrm>
          <a:off x="0" y="0"/>
          <a:ext cx="0" cy="0"/>
          <a:chOff x="0" y="0"/>
          <a:chExt cx="0" cy="0"/>
        </a:xfrm>
      </p:grpSpPr>
      <p:pic>
        <p:nvPicPr>
          <p:cNvPr id="11" name="Picture 10" descr="Graphical user interface&#10;&#10;Description automatically generated with low confidence">
            <a:extLst>
              <a:ext uri="{FF2B5EF4-FFF2-40B4-BE49-F238E27FC236}">
                <a16:creationId xmlns:a16="http://schemas.microsoft.com/office/drawing/2014/main" id="{AC541492-154F-574A-8721-AC21F33AB8E1}"/>
              </a:ext>
            </a:extLst>
          </p:cNvPr>
          <p:cNvPicPr>
            <a:picLocks noChangeAspect="1"/>
          </p:cNvPicPr>
          <p:nvPr userDrawn="1"/>
        </p:nvPicPr>
        <p:blipFill>
          <a:blip r:embed="rId2"/>
          <a:stretch>
            <a:fillRect/>
          </a:stretch>
        </p:blipFill>
        <p:spPr>
          <a:xfrm>
            <a:off x="0" y="0"/>
            <a:ext cx="12192000" cy="6858000"/>
          </a:xfrm>
          <a:prstGeom prst="rect">
            <a:avLst/>
          </a:prstGeom>
        </p:spPr>
      </p:pic>
      <p:sp>
        <p:nvSpPr>
          <p:cNvPr id="2" name="Title 1">
            <a:extLst>
              <a:ext uri="{FF2B5EF4-FFF2-40B4-BE49-F238E27FC236}">
                <a16:creationId xmlns:a16="http://schemas.microsoft.com/office/drawing/2014/main" id="{9237B907-CFE4-9A42-AFE1-B55F0A02773B}"/>
              </a:ext>
            </a:extLst>
          </p:cNvPr>
          <p:cNvSpPr>
            <a:spLocks noGrp="1"/>
          </p:cNvSpPr>
          <p:nvPr>
            <p:ph type="title"/>
          </p:nvPr>
        </p:nvSpPr>
        <p:spPr/>
        <p:txBody>
          <a:bodyPr/>
          <a:lstStyle>
            <a:lvl1pPr>
              <a:defRPr>
                <a:solidFill>
                  <a:schemeClr val="bg1"/>
                </a:solidFill>
              </a:defRPr>
            </a:lvl1pPr>
          </a:lstStyle>
          <a:p>
            <a:r>
              <a:rPr lang="en-US"/>
              <a:t>Click to edit Master title style</a:t>
            </a:r>
          </a:p>
        </p:txBody>
      </p:sp>
      <p:sp>
        <p:nvSpPr>
          <p:cNvPr id="3" name="Date Placeholder 2">
            <a:extLst>
              <a:ext uri="{FF2B5EF4-FFF2-40B4-BE49-F238E27FC236}">
                <a16:creationId xmlns:a16="http://schemas.microsoft.com/office/drawing/2014/main" id="{BA8C53D5-A3B7-9B4C-A8B6-A8FD5318F3ED}"/>
              </a:ext>
            </a:extLst>
          </p:cNvPr>
          <p:cNvSpPr>
            <a:spLocks noGrp="1"/>
          </p:cNvSpPr>
          <p:nvPr>
            <p:ph type="dt" sz="half" idx="10"/>
          </p:nvPr>
        </p:nvSpPr>
        <p:spPr>
          <a:xfrm>
            <a:off x="838200" y="6356350"/>
            <a:ext cx="1830185" cy="365125"/>
          </a:xfrm>
        </p:spPr>
        <p:txBody>
          <a:bodyPr/>
          <a:lstStyle>
            <a:lvl1pPr>
              <a:defRPr>
                <a:solidFill>
                  <a:schemeClr val="bg1"/>
                </a:solidFill>
              </a:defRPr>
            </a:lvl1pPr>
          </a:lstStyle>
          <a:p>
            <a:fld id="{F0C871D8-B6D8-F340-A1EA-481CE5CFB8FA}" type="datetimeFigureOut">
              <a:rPr lang="en-US" smtClean="0"/>
              <a:pPr/>
              <a:t>6/6/2023</a:t>
            </a:fld>
            <a:endParaRPr lang="en-US"/>
          </a:p>
        </p:txBody>
      </p:sp>
      <p:sp>
        <p:nvSpPr>
          <p:cNvPr id="4" name="Footer Placeholder 3">
            <a:extLst>
              <a:ext uri="{FF2B5EF4-FFF2-40B4-BE49-F238E27FC236}">
                <a16:creationId xmlns:a16="http://schemas.microsoft.com/office/drawing/2014/main" id="{CEAE4D1B-8DE6-DD4A-9EF0-7056F142D628}"/>
              </a:ext>
            </a:extLst>
          </p:cNvPr>
          <p:cNvSpPr>
            <a:spLocks noGrp="1"/>
          </p:cNvSpPr>
          <p:nvPr>
            <p:ph type="ftr" sz="quarter" idx="11"/>
          </p:nvPr>
        </p:nvSpPr>
        <p:spPr>
          <a:xfrm>
            <a:off x="3286990" y="6361774"/>
            <a:ext cx="4590011" cy="365125"/>
          </a:xfrm>
        </p:spPr>
        <p:txBody>
          <a:bodyPr/>
          <a:lstStyle>
            <a:lvl1pPr>
              <a:defRPr>
                <a:solidFill>
                  <a:schemeClr val="bg1"/>
                </a:solidFill>
              </a:defRPr>
            </a:lvl1pPr>
          </a:lstStyle>
          <a:p>
            <a:endParaRPr lang="en-US"/>
          </a:p>
        </p:txBody>
      </p:sp>
      <p:sp>
        <p:nvSpPr>
          <p:cNvPr id="5" name="Slide Number Placeholder 4">
            <a:extLst>
              <a:ext uri="{FF2B5EF4-FFF2-40B4-BE49-F238E27FC236}">
                <a16:creationId xmlns:a16="http://schemas.microsoft.com/office/drawing/2014/main" id="{78607EB2-3D24-304D-87F9-27D3BDDFF526}"/>
              </a:ext>
            </a:extLst>
          </p:cNvPr>
          <p:cNvSpPr>
            <a:spLocks noGrp="1"/>
          </p:cNvSpPr>
          <p:nvPr>
            <p:ph type="sldNum" sz="quarter" idx="12"/>
          </p:nvPr>
        </p:nvSpPr>
        <p:spPr>
          <a:xfrm>
            <a:off x="8495607" y="6356349"/>
            <a:ext cx="915785" cy="365125"/>
          </a:xfrm>
        </p:spPr>
        <p:txBody>
          <a:bodyPr/>
          <a:lstStyle>
            <a:lvl1pPr>
              <a:defRPr>
                <a:solidFill>
                  <a:schemeClr val="bg1"/>
                </a:solidFill>
              </a:defRPr>
            </a:lvl1pPr>
          </a:lstStyle>
          <a:p>
            <a:fld id="{EF211320-63FE-0A4D-8A93-EDF8DC382B11}" type="slidenum">
              <a:rPr lang="en-US" smtClean="0"/>
              <a:pPr/>
              <a:t>‹#›</a:t>
            </a:fld>
            <a:endParaRPr lang="en-US"/>
          </a:p>
        </p:txBody>
      </p:sp>
      <p:sp>
        <p:nvSpPr>
          <p:cNvPr id="10" name="Content Placeholder 2">
            <a:extLst>
              <a:ext uri="{FF2B5EF4-FFF2-40B4-BE49-F238E27FC236}">
                <a16:creationId xmlns:a16="http://schemas.microsoft.com/office/drawing/2014/main" id="{0C29774F-1496-824A-BC89-5473C0B16D1F}"/>
              </a:ext>
            </a:extLst>
          </p:cNvPr>
          <p:cNvSpPr>
            <a:spLocks noGrp="1"/>
          </p:cNvSpPr>
          <p:nvPr>
            <p:ph idx="1"/>
          </p:nvPr>
        </p:nvSpPr>
        <p:spPr>
          <a:xfrm>
            <a:off x="838200" y="1825625"/>
            <a:ext cx="10515600" cy="4351338"/>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3983013993"/>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Title and 2 Content Boxes - Dark Background">
    <p:spTree>
      <p:nvGrpSpPr>
        <p:cNvPr id="1" name=""/>
        <p:cNvGrpSpPr/>
        <p:nvPr/>
      </p:nvGrpSpPr>
      <p:grpSpPr>
        <a:xfrm>
          <a:off x="0" y="0"/>
          <a:ext cx="0" cy="0"/>
          <a:chOff x="0" y="0"/>
          <a:chExt cx="0" cy="0"/>
        </a:xfrm>
      </p:grpSpPr>
      <p:pic>
        <p:nvPicPr>
          <p:cNvPr id="10" name="Picture 9" descr="Graphical user interface&#10;&#10;Description automatically generated with low confidence">
            <a:extLst>
              <a:ext uri="{FF2B5EF4-FFF2-40B4-BE49-F238E27FC236}">
                <a16:creationId xmlns:a16="http://schemas.microsoft.com/office/drawing/2014/main" id="{ADAF40A8-13A3-EB44-9A6D-3CD69E4135B2}"/>
              </a:ext>
            </a:extLst>
          </p:cNvPr>
          <p:cNvPicPr>
            <a:picLocks noChangeAspect="1"/>
          </p:cNvPicPr>
          <p:nvPr userDrawn="1"/>
        </p:nvPicPr>
        <p:blipFill>
          <a:blip r:embed="rId2"/>
          <a:stretch>
            <a:fillRect/>
          </a:stretch>
        </p:blipFill>
        <p:spPr>
          <a:xfrm>
            <a:off x="0" y="0"/>
            <a:ext cx="12192000" cy="6858000"/>
          </a:xfrm>
          <a:prstGeom prst="rect">
            <a:avLst/>
          </a:prstGeom>
        </p:spPr>
      </p:pic>
      <p:sp>
        <p:nvSpPr>
          <p:cNvPr id="2" name="Title 1">
            <a:extLst>
              <a:ext uri="{FF2B5EF4-FFF2-40B4-BE49-F238E27FC236}">
                <a16:creationId xmlns:a16="http://schemas.microsoft.com/office/drawing/2014/main" id="{9237B907-CFE4-9A42-AFE1-B55F0A02773B}"/>
              </a:ext>
            </a:extLst>
          </p:cNvPr>
          <p:cNvSpPr>
            <a:spLocks noGrp="1"/>
          </p:cNvSpPr>
          <p:nvPr>
            <p:ph type="title"/>
          </p:nvPr>
        </p:nvSpPr>
        <p:spPr/>
        <p:txBody>
          <a:bodyPr/>
          <a:lstStyle>
            <a:lvl1pPr>
              <a:defRPr>
                <a:solidFill>
                  <a:schemeClr val="bg1"/>
                </a:solidFill>
              </a:defRPr>
            </a:lvl1pPr>
          </a:lstStyle>
          <a:p>
            <a:r>
              <a:rPr lang="en-US"/>
              <a:t>Click to edit Master title style</a:t>
            </a:r>
          </a:p>
        </p:txBody>
      </p:sp>
      <p:sp>
        <p:nvSpPr>
          <p:cNvPr id="3" name="Date Placeholder 2">
            <a:extLst>
              <a:ext uri="{FF2B5EF4-FFF2-40B4-BE49-F238E27FC236}">
                <a16:creationId xmlns:a16="http://schemas.microsoft.com/office/drawing/2014/main" id="{BA8C53D5-A3B7-9B4C-A8B6-A8FD5318F3ED}"/>
              </a:ext>
            </a:extLst>
          </p:cNvPr>
          <p:cNvSpPr>
            <a:spLocks noGrp="1"/>
          </p:cNvSpPr>
          <p:nvPr>
            <p:ph type="dt" sz="half" idx="10"/>
          </p:nvPr>
        </p:nvSpPr>
        <p:spPr>
          <a:xfrm>
            <a:off x="838200" y="6356350"/>
            <a:ext cx="1830185" cy="365125"/>
          </a:xfrm>
        </p:spPr>
        <p:txBody>
          <a:bodyPr/>
          <a:lstStyle>
            <a:lvl1pPr>
              <a:defRPr>
                <a:solidFill>
                  <a:schemeClr val="bg1"/>
                </a:solidFill>
              </a:defRPr>
            </a:lvl1pPr>
          </a:lstStyle>
          <a:p>
            <a:fld id="{F0C871D8-B6D8-F340-A1EA-481CE5CFB8FA}" type="datetimeFigureOut">
              <a:rPr lang="en-US" smtClean="0"/>
              <a:pPr/>
              <a:t>6/6/2023</a:t>
            </a:fld>
            <a:endParaRPr lang="en-US"/>
          </a:p>
        </p:txBody>
      </p:sp>
      <p:sp>
        <p:nvSpPr>
          <p:cNvPr id="4" name="Footer Placeholder 3">
            <a:extLst>
              <a:ext uri="{FF2B5EF4-FFF2-40B4-BE49-F238E27FC236}">
                <a16:creationId xmlns:a16="http://schemas.microsoft.com/office/drawing/2014/main" id="{CEAE4D1B-8DE6-DD4A-9EF0-7056F142D628}"/>
              </a:ext>
            </a:extLst>
          </p:cNvPr>
          <p:cNvSpPr>
            <a:spLocks noGrp="1"/>
          </p:cNvSpPr>
          <p:nvPr>
            <p:ph type="ftr" sz="quarter" idx="11"/>
          </p:nvPr>
        </p:nvSpPr>
        <p:spPr>
          <a:xfrm>
            <a:off x="3286990" y="6361774"/>
            <a:ext cx="4590011" cy="365125"/>
          </a:xfrm>
        </p:spPr>
        <p:txBody>
          <a:bodyPr/>
          <a:lstStyle>
            <a:lvl1pPr>
              <a:defRPr>
                <a:solidFill>
                  <a:schemeClr val="bg1"/>
                </a:solidFill>
              </a:defRPr>
            </a:lvl1pPr>
          </a:lstStyle>
          <a:p>
            <a:endParaRPr lang="en-US"/>
          </a:p>
        </p:txBody>
      </p:sp>
      <p:sp>
        <p:nvSpPr>
          <p:cNvPr id="5" name="Slide Number Placeholder 4">
            <a:extLst>
              <a:ext uri="{FF2B5EF4-FFF2-40B4-BE49-F238E27FC236}">
                <a16:creationId xmlns:a16="http://schemas.microsoft.com/office/drawing/2014/main" id="{78607EB2-3D24-304D-87F9-27D3BDDFF526}"/>
              </a:ext>
            </a:extLst>
          </p:cNvPr>
          <p:cNvSpPr>
            <a:spLocks noGrp="1"/>
          </p:cNvSpPr>
          <p:nvPr>
            <p:ph type="sldNum" sz="quarter" idx="12"/>
          </p:nvPr>
        </p:nvSpPr>
        <p:spPr>
          <a:xfrm>
            <a:off x="8495607" y="6356349"/>
            <a:ext cx="915785" cy="365125"/>
          </a:xfrm>
        </p:spPr>
        <p:txBody>
          <a:bodyPr/>
          <a:lstStyle>
            <a:lvl1pPr>
              <a:defRPr>
                <a:solidFill>
                  <a:schemeClr val="bg1"/>
                </a:solidFill>
              </a:defRPr>
            </a:lvl1pPr>
          </a:lstStyle>
          <a:p>
            <a:fld id="{EF211320-63FE-0A4D-8A93-EDF8DC382B11}" type="slidenum">
              <a:rPr lang="en-US" smtClean="0"/>
              <a:pPr/>
              <a:t>‹#›</a:t>
            </a:fld>
            <a:endParaRPr lang="en-US"/>
          </a:p>
        </p:txBody>
      </p:sp>
      <p:sp>
        <p:nvSpPr>
          <p:cNvPr id="11" name="Content Placeholder 2">
            <a:extLst>
              <a:ext uri="{FF2B5EF4-FFF2-40B4-BE49-F238E27FC236}">
                <a16:creationId xmlns:a16="http://schemas.microsoft.com/office/drawing/2014/main" id="{7AF90812-C429-BD42-BC97-1717950D1D7F}"/>
              </a:ext>
            </a:extLst>
          </p:cNvPr>
          <p:cNvSpPr>
            <a:spLocks noGrp="1"/>
          </p:cNvSpPr>
          <p:nvPr>
            <p:ph idx="1"/>
          </p:nvPr>
        </p:nvSpPr>
        <p:spPr>
          <a:xfrm>
            <a:off x="838200" y="1825625"/>
            <a:ext cx="5169131" cy="3428019"/>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2" name="Content Placeholder 2">
            <a:extLst>
              <a:ext uri="{FF2B5EF4-FFF2-40B4-BE49-F238E27FC236}">
                <a16:creationId xmlns:a16="http://schemas.microsoft.com/office/drawing/2014/main" id="{69233658-0163-044B-88DA-F4766B561705}"/>
              </a:ext>
            </a:extLst>
          </p:cNvPr>
          <p:cNvSpPr>
            <a:spLocks noGrp="1"/>
          </p:cNvSpPr>
          <p:nvPr>
            <p:ph idx="13"/>
          </p:nvPr>
        </p:nvSpPr>
        <p:spPr>
          <a:xfrm>
            <a:off x="6184668" y="1825625"/>
            <a:ext cx="5169131" cy="3428019"/>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1692574271"/>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Title and 3 Content Boxes - Dark Background">
    <p:spTree>
      <p:nvGrpSpPr>
        <p:cNvPr id="1" name=""/>
        <p:cNvGrpSpPr/>
        <p:nvPr/>
      </p:nvGrpSpPr>
      <p:grpSpPr>
        <a:xfrm>
          <a:off x="0" y="0"/>
          <a:ext cx="0" cy="0"/>
          <a:chOff x="0" y="0"/>
          <a:chExt cx="0" cy="0"/>
        </a:xfrm>
      </p:grpSpPr>
      <p:pic>
        <p:nvPicPr>
          <p:cNvPr id="11" name="Picture 10" descr="Graphical user interface&#10;&#10;Description automatically generated with low confidence">
            <a:extLst>
              <a:ext uri="{FF2B5EF4-FFF2-40B4-BE49-F238E27FC236}">
                <a16:creationId xmlns:a16="http://schemas.microsoft.com/office/drawing/2014/main" id="{8407C839-76EE-0D48-B5F4-25439D74700A}"/>
              </a:ext>
            </a:extLst>
          </p:cNvPr>
          <p:cNvPicPr>
            <a:picLocks noChangeAspect="1"/>
          </p:cNvPicPr>
          <p:nvPr userDrawn="1"/>
        </p:nvPicPr>
        <p:blipFill>
          <a:blip r:embed="rId2"/>
          <a:stretch>
            <a:fillRect/>
          </a:stretch>
        </p:blipFill>
        <p:spPr>
          <a:xfrm>
            <a:off x="0" y="0"/>
            <a:ext cx="12192000" cy="6858000"/>
          </a:xfrm>
          <a:prstGeom prst="rect">
            <a:avLst/>
          </a:prstGeom>
        </p:spPr>
      </p:pic>
      <p:sp>
        <p:nvSpPr>
          <p:cNvPr id="2" name="Title 1">
            <a:extLst>
              <a:ext uri="{FF2B5EF4-FFF2-40B4-BE49-F238E27FC236}">
                <a16:creationId xmlns:a16="http://schemas.microsoft.com/office/drawing/2014/main" id="{9237B907-CFE4-9A42-AFE1-B55F0A02773B}"/>
              </a:ext>
            </a:extLst>
          </p:cNvPr>
          <p:cNvSpPr>
            <a:spLocks noGrp="1"/>
          </p:cNvSpPr>
          <p:nvPr>
            <p:ph type="title"/>
          </p:nvPr>
        </p:nvSpPr>
        <p:spPr/>
        <p:txBody>
          <a:bodyPr/>
          <a:lstStyle>
            <a:lvl1pPr>
              <a:defRPr>
                <a:solidFill>
                  <a:schemeClr val="bg1"/>
                </a:solidFill>
              </a:defRPr>
            </a:lvl1pPr>
          </a:lstStyle>
          <a:p>
            <a:r>
              <a:rPr lang="en-US"/>
              <a:t>Click to edit Master title style</a:t>
            </a:r>
          </a:p>
        </p:txBody>
      </p:sp>
      <p:sp>
        <p:nvSpPr>
          <p:cNvPr id="3" name="Date Placeholder 2">
            <a:extLst>
              <a:ext uri="{FF2B5EF4-FFF2-40B4-BE49-F238E27FC236}">
                <a16:creationId xmlns:a16="http://schemas.microsoft.com/office/drawing/2014/main" id="{BA8C53D5-A3B7-9B4C-A8B6-A8FD5318F3ED}"/>
              </a:ext>
            </a:extLst>
          </p:cNvPr>
          <p:cNvSpPr>
            <a:spLocks noGrp="1"/>
          </p:cNvSpPr>
          <p:nvPr>
            <p:ph type="dt" sz="half" idx="10"/>
          </p:nvPr>
        </p:nvSpPr>
        <p:spPr>
          <a:xfrm>
            <a:off x="838200" y="6356350"/>
            <a:ext cx="1830185" cy="365125"/>
          </a:xfrm>
        </p:spPr>
        <p:txBody>
          <a:bodyPr/>
          <a:lstStyle>
            <a:lvl1pPr>
              <a:defRPr>
                <a:solidFill>
                  <a:schemeClr val="bg1"/>
                </a:solidFill>
              </a:defRPr>
            </a:lvl1pPr>
          </a:lstStyle>
          <a:p>
            <a:fld id="{F0C871D8-B6D8-F340-A1EA-481CE5CFB8FA}" type="datetimeFigureOut">
              <a:rPr lang="en-US" smtClean="0"/>
              <a:pPr/>
              <a:t>6/6/2023</a:t>
            </a:fld>
            <a:endParaRPr lang="en-US"/>
          </a:p>
        </p:txBody>
      </p:sp>
      <p:sp>
        <p:nvSpPr>
          <p:cNvPr id="4" name="Footer Placeholder 3">
            <a:extLst>
              <a:ext uri="{FF2B5EF4-FFF2-40B4-BE49-F238E27FC236}">
                <a16:creationId xmlns:a16="http://schemas.microsoft.com/office/drawing/2014/main" id="{CEAE4D1B-8DE6-DD4A-9EF0-7056F142D628}"/>
              </a:ext>
            </a:extLst>
          </p:cNvPr>
          <p:cNvSpPr>
            <a:spLocks noGrp="1"/>
          </p:cNvSpPr>
          <p:nvPr>
            <p:ph type="ftr" sz="quarter" idx="11"/>
          </p:nvPr>
        </p:nvSpPr>
        <p:spPr>
          <a:xfrm>
            <a:off x="3286990" y="6361774"/>
            <a:ext cx="4590011" cy="365125"/>
          </a:xfrm>
        </p:spPr>
        <p:txBody>
          <a:bodyPr/>
          <a:lstStyle>
            <a:lvl1pPr>
              <a:defRPr>
                <a:solidFill>
                  <a:schemeClr val="bg1"/>
                </a:solidFill>
              </a:defRPr>
            </a:lvl1pPr>
          </a:lstStyle>
          <a:p>
            <a:endParaRPr lang="en-US"/>
          </a:p>
        </p:txBody>
      </p:sp>
      <p:sp>
        <p:nvSpPr>
          <p:cNvPr id="5" name="Slide Number Placeholder 4">
            <a:extLst>
              <a:ext uri="{FF2B5EF4-FFF2-40B4-BE49-F238E27FC236}">
                <a16:creationId xmlns:a16="http://schemas.microsoft.com/office/drawing/2014/main" id="{78607EB2-3D24-304D-87F9-27D3BDDFF526}"/>
              </a:ext>
            </a:extLst>
          </p:cNvPr>
          <p:cNvSpPr>
            <a:spLocks noGrp="1"/>
          </p:cNvSpPr>
          <p:nvPr>
            <p:ph type="sldNum" sz="quarter" idx="12"/>
          </p:nvPr>
        </p:nvSpPr>
        <p:spPr>
          <a:xfrm>
            <a:off x="8495607" y="6356349"/>
            <a:ext cx="915785" cy="365125"/>
          </a:xfrm>
        </p:spPr>
        <p:txBody>
          <a:bodyPr/>
          <a:lstStyle>
            <a:lvl1pPr>
              <a:defRPr>
                <a:solidFill>
                  <a:schemeClr val="bg1"/>
                </a:solidFill>
              </a:defRPr>
            </a:lvl1pPr>
          </a:lstStyle>
          <a:p>
            <a:fld id="{EF211320-63FE-0A4D-8A93-EDF8DC382B11}" type="slidenum">
              <a:rPr lang="en-US" smtClean="0"/>
              <a:pPr/>
              <a:t>‹#›</a:t>
            </a:fld>
            <a:endParaRPr lang="en-US"/>
          </a:p>
        </p:txBody>
      </p:sp>
      <p:sp>
        <p:nvSpPr>
          <p:cNvPr id="10" name="Content Placeholder 2">
            <a:extLst>
              <a:ext uri="{FF2B5EF4-FFF2-40B4-BE49-F238E27FC236}">
                <a16:creationId xmlns:a16="http://schemas.microsoft.com/office/drawing/2014/main" id="{633F63B1-A2BA-D447-9A4F-8C0E698C0C05}"/>
              </a:ext>
            </a:extLst>
          </p:cNvPr>
          <p:cNvSpPr>
            <a:spLocks noGrp="1"/>
          </p:cNvSpPr>
          <p:nvPr>
            <p:ph idx="1"/>
          </p:nvPr>
        </p:nvSpPr>
        <p:spPr>
          <a:xfrm>
            <a:off x="838200" y="1825625"/>
            <a:ext cx="3266422" cy="3428019"/>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3" name="Content Placeholder 2">
            <a:extLst>
              <a:ext uri="{FF2B5EF4-FFF2-40B4-BE49-F238E27FC236}">
                <a16:creationId xmlns:a16="http://schemas.microsoft.com/office/drawing/2014/main" id="{1AE98B5D-673C-B347-815F-1E7C8BC3AF07}"/>
              </a:ext>
            </a:extLst>
          </p:cNvPr>
          <p:cNvSpPr>
            <a:spLocks noGrp="1"/>
          </p:cNvSpPr>
          <p:nvPr>
            <p:ph idx="13"/>
          </p:nvPr>
        </p:nvSpPr>
        <p:spPr>
          <a:xfrm>
            <a:off x="4429779" y="1825625"/>
            <a:ext cx="3334308" cy="3428019"/>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4" name="Content Placeholder 2">
            <a:extLst>
              <a:ext uri="{FF2B5EF4-FFF2-40B4-BE49-F238E27FC236}">
                <a16:creationId xmlns:a16="http://schemas.microsoft.com/office/drawing/2014/main" id="{FC97FCD7-AE7D-0F4D-BFE3-3499422D52B2}"/>
              </a:ext>
            </a:extLst>
          </p:cNvPr>
          <p:cNvSpPr>
            <a:spLocks noGrp="1"/>
          </p:cNvSpPr>
          <p:nvPr>
            <p:ph idx="14"/>
          </p:nvPr>
        </p:nvSpPr>
        <p:spPr>
          <a:xfrm>
            <a:off x="8087380" y="1830763"/>
            <a:ext cx="3266422" cy="3428019"/>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3085279701"/>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obj" preserve="1">
  <p:cSld name="Title and Content Alt">
    <p:spTree>
      <p:nvGrpSpPr>
        <p:cNvPr id="1" name=""/>
        <p:cNvGrpSpPr/>
        <p:nvPr/>
      </p:nvGrpSpPr>
      <p:grpSpPr>
        <a:xfrm>
          <a:off x="0" y="0"/>
          <a:ext cx="0" cy="0"/>
          <a:chOff x="0" y="0"/>
          <a:chExt cx="0" cy="0"/>
        </a:xfrm>
      </p:grpSpPr>
      <p:pic>
        <p:nvPicPr>
          <p:cNvPr id="9" name="Picture 8" descr="Shape, rectangle&#10;&#10;Description automatically generated">
            <a:extLst>
              <a:ext uri="{FF2B5EF4-FFF2-40B4-BE49-F238E27FC236}">
                <a16:creationId xmlns:a16="http://schemas.microsoft.com/office/drawing/2014/main" id="{537D5A22-6378-4542-8731-8183610BB028}"/>
              </a:ext>
            </a:extLst>
          </p:cNvPr>
          <p:cNvPicPr>
            <a:picLocks noChangeAspect="1"/>
          </p:cNvPicPr>
          <p:nvPr userDrawn="1"/>
        </p:nvPicPr>
        <p:blipFill>
          <a:blip r:embed="rId2"/>
          <a:stretch>
            <a:fillRect/>
          </a:stretch>
        </p:blipFill>
        <p:spPr>
          <a:xfrm>
            <a:off x="0" y="0"/>
            <a:ext cx="12192000" cy="6858000"/>
          </a:xfrm>
          <a:prstGeom prst="rect">
            <a:avLst/>
          </a:prstGeom>
        </p:spPr>
      </p:pic>
      <p:sp>
        <p:nvSpPr>
          <p:cNvPr id="2" name="Title 1">
            <a:extLst>
              <a:ext uri="{FF2B5EF4-FFF2-40B4-BE49-F238E27FC236}">
                <a16:creationId xmlns:a16="http://schemas.microsoft.com/office/drawing/2014/main" id="{5869218E-4DAD-1B41-B101-33992F681D13}"/>
              </a:ext>
            </a:extLst>
          </p:cNvPr>
          <p:cNvSpPr>
            <a:spLocks noGrp="1"/>
          </p:cNvSpPr>
          <p:nvPr>
            <p:ph type="title"/>
          </p:nvPr>
        </p:nvSpPr>
        <p:spPr>
          <a:xfrm>
            <a:off x="838200" y="659447"/>
            <a:ext cx="10515600" cy="1150361"/>
          </a:xfrm>
        </p:spPr>
        <p:txBody>
          <a:bodyPr/>
          <a:lstStyle/>
          <a:p>
            <a:r>
              <a:rPr lang="en-US"/>
              <a:t>Click to edit Master title style</a:t>
            </a:r>
          </a:p>
        </p:txBody>
      </p:sp>
      <p:sp>
        <p:nvSpPr>
          <p:cNvPr id="3" name="Content Placeholder 2">
            <a:extLst>
              <a:ext uri="{FF2B5EF4-FFF2-40B4-BE49-F238E27FC236}">
                <a16:creationId xmlns:a16="http://schemas.microsoft.com/office/drawing/2014/main" id="{0AC6D903-2C05-F74C-8248-D9729B75B684}"/>
              </a:ext>
            </a:extLst>
          </p:cNvPr>
          <p:cNvSpPr>
            <a:spLocks noGrp="1"/>
          </p:cNvSpPr>
          <p:nvPr>
            <p:ph idx="1"/>
          </p:nvPr>
        </p:nvSpPr>
        <p:spPr>
          <a:xfrm>
            <a:off x="838200" y="1944745"/>
            <a:ext cx="10515600" cy="425380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C6275DAD-0D1B-DB4B-A5B2-397AD5A5895C}"/>
              </a:ext>
            </a:extLst>
          </p:cNvPr>
          <p:cNvSpPr>
            <a:spLocks noGrp="1"/>
          </p:cNvSpPr>
          <p:nvPr>
            <p:ph type="dt" sz="half" idx="10"/>
          </p:nvPr>
        </p:nvSpPr>
        <p:spPr>
          <a:xfrm>
            <a:off x="838200" y="6381289"/>
            <a:ext cx="2743200" cy="365125"/>
          </a:xfrm>
        </p:spPr>
        <p:txBody>
          <a:bodyPr/>
          <a:lstStyle>
            <a:lvl1pPr>
              <a:defRPr>
                <a:solidFill>
                  <a:schemeClr val="bg1"/>
                </a:solidFill>
              </a:defRPr>
            </a:lvl1pPr>
          </a:lstStyle>
          <a:p>
            <a:fld id="{F0C871D8-B6D8-F340-A1EA-481CE5CFB8FA}" type="datetimeFigureOut">
              <a:rPr lang="en-US" smtClean="0"/>
              <a:pPr/>
              <a:t>6/6/2023</a:t>
            </a:fld>
            <a:endParaRPr lang="en-US"/>
          </a:p>
        </p:txBody>
      </p:sp>
      <p:sp>
        <p:nvSpPr>
          <p:cNvPr id="5" name="Footer Placeholder 4">
            <a:extLst>
              <a:ext uri="{FF2B5EF4-FFF2-40B4-BE49-F238E27FC236}">
                <a16:creationId xmlns:a16="http://schemas.microsoft.com/office/drawing/2014/main" id="{400E4102-C838-F746-8B8A-1E0ABFD51619}"/>
              </a:ext>
            </a:extLst>
          </p:cNvPr>
          <p:cNvSpPr>
            <a:spLocks noGrp="1"/>
          </p:cNvSpPr>
          <p:nvPr>
            <p:ph type="ftr" sz="quarter" idx="11"/>
          </p:nvPr>
        </p:nvSpPr>
        <p:spPr>
          <a:xfrm>
            <a:off x="4038600" y="6381289"/>
            <a:ext cx="4114800" cy="365125"/>
          </a:xfrm>
        </p:spPr>
        <p:txBody>
          <a:bodyPr/>
          <a:lstStyle>
            <a:lvl1pPr>
              <a:defRPr>
                <a:solidFill>
                  <a:schemeClr val="bg1"/>
                </a:solidFill>
              </a:defRPr>
            </a:lvl1pPr>
          </a:lstStyle>
          <a:p>
            <a:endParaRPr lang="en-US"/>
          </a:p>
        </p:txBody>
      </p:sp>
      <p:sp>
        <p:nvSpPr>
          <p:cNvPr id="6" name="Slide Number Placeholder 5">
            <a:extLst>
              <a:ext uri="{FF2B5EF4-FFF2-40B4-BE49-F238E27FC236}">
                <a16:creationId xmlns:a16="http://schemas.microsoft.com/office/drawing/2014/main" id="{F0AC4502-F975-C343-AD6F-EC88F36D1182}"/>
              </a:ext>
            </a:extLst>
          </p:cNvPr>
          <p:cNvSpPr>
            <a:spLocks noGrp="1"/>
          </p:cNvSpPr>
          <p:nvPr>
            <p:ph type="sldNum" sz="quarter" idx="12"/>
          </p:nvPr>
        </p:nvSpPr>
        <p:spPr>
          <a:xfrm>
            <a:off x="8610600" y="6381289"/>
            <a:ext cx="2743200" cy="365125"/>
          </a:xfrm>
        </p:spPr>
        <p:txBody>
          <a:bodyPr/>
          <a:lstStyle>
            <a:lvl1pPr>
              <a:defRPr>
                <a:solidFill>
                  <a:schemeClr val="bg1"/>
                </a:solidFill>
              </a:defRPr>
            </a:lvl1pPr>
          </a:lstStyle>
          <a:p>
            <a:fld id="{EF211320-63FE-0A4D-8A93-EDF8DC382B11}" type="slidenum">
              <a:rPr lang="en-US" smtClean="0"/>
              <a:pPr/>
              <a:t>‹#›</a:t>
            </a:fld>
            <a:endParaRPr lang="en-US"/>
          </a:p>
        </p:txBody>
      </p:sp>
    </p:spTree>
    <p:extLst>
      <p:ext uri="{BB962C8B-B14F-4D97-AF65-F5344CB8AC3E}">
        <p14:creationId xmlns:p14="http://schemas.microsoft.com/office/powerpoint/2010/main" val="1938317993"/>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obj" preserve="1">
  <p:cSld name="Title and Content Alt Dark">
    <p:spTree>
      <p:nvGrpSpPr>
        <p:cNvPr id="1" name=""/>
        <p:cNvGrpSpPr/>
        <p:nvPr/>
      </p:nvGrpSpPr>
      <p:grpSpPr>
        <a:xfrm>
          <a:off x="0" y="0"/>
          <a:ext cx="0" cy="0"/>
          <a:chOff x="0" y="0"/>
          <a:chExt cx="0" cy="0"/>
        </a:xfrm>
      </p:grpSpPr>
      <p:pic>
        <p:nvPicPr>
          <p:cNvPr id="9" name="Picture 8" descr="Shape, rectangle&#10;&#10;Description automatically generated">
            <a:extLst>
              <a:ext uri="{FF2B5EF4-FFF2-40B4-BE49-F238E27FC236}">
                <a16:creationId xmlns:a16="http://schemas.microsoft.com/office/drawing/2014/main" id="{2A9B1D2D-0A39-524D-9236-C4CC3AF00541}"/>
              </a:ext>
            </a:extLst>
          </p:cNvPr>
          <p:cNvPicPr>
            <a:picLocks noChangeAspect="1"/>
          </p:cNvPicPr>
          <p:nvPr userDrawn="1"/>
        </p:nvPicPr>
        <p:blipFill>
          <a:blip r:embed="rId2"/>
          <a:stretch>
            <a:fillRect/>
          </a:stretch>
        </p:blipFill>
        <p:spPr>
          <a:xfrm>
            <a:off x="0" y="0"/>
            <a:ext cx="12192000" cy="6858000"/>
          </a:xfrm>
          <a:prstGeom prst="rect">
            <a:avLst/>
          </a:prstGeom>
        </p:spPr>
      </p:pic>
      <p:sp>
        <p:nvSpPr>
          <p:cNvPr id="2" name="Title 1">
            <a:extLst>
              <a:ext uri="{FF2B5EF4-FFF2-40B4-BE49-F238E27FC236}">
                <a16:creationId xmlns:a16="http://schemas.microsoft.com/office/drawing/2014/main" id="{5869218E-4DAD-1B41-B101-33992F681D13}"/>
              </a:ext>
            </a:extLst>
          </p:cNvPr>
          <p:cNvSpPr>
            <a:spLocks noGrp="1"/>
          </p:cNvSpPr>
          <p:nvPr>
            <p:ph type="title"/>
          </p:nvPr>
        </p:nvSpPr>
        <p:spPr>
          <a:xfrm>
            <a:off x="838200" y="646043"/>
            <a:ext cx="10515600" cy="914384"/>
          </a:xfrm>
        </p:spPr>
        <p:txBody>
          <a:bodyPr/>
          <a:lstStyle>
            <a:lvl1pPr>
              <a:defRPr>
                <a:solidFill>
                  <a:schemeClr val="bg1"/>
                </a:solidFill>
              </a:defRPr>
            </a:lvl1pPr>
          </a:lstStyle>
          <a:p>
            <a:r>
              <a:rPr lang="en-US"/>
              <a:t>Click to edit Master title style</a:t>
            </a:r>
          </a:p>
        </p:txBody>
      </p:sp>
      <p:sp>
        <p:nvSpPr>
          <p:cNvPr id="3" name="Content Placeholder 2">
            <a:extLst>
              <a:ext uri="{FF2B5EF4-FFF2-40B4-BE49-F238E27FC236}">
                <a16:creationId xmlns:a16="http://schemas.microsoft.com/office/drawing/2014/main" id="{0AC6D903-2C05-F74C-8248-D9729B75B684}"/>
              </a:ext>
            </a:extLst>
          </p:cNvPr>
          <p:cNvSpPr>
            <a:spLocks noGrp="1"/>
          </p:cNvSpPr>
          <p:nvPr>
            <p:ph idx="1"/>
          </p:nvPr>
        </p:nvSpPr>
        <p:spPr>
          <a:xfrm>
            <a:off x="838200" y="1695364"/>
            <a:ext cx="10515600" cy="4351338"/>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C6275DAD-0D1B-DB4B-A5B2-397AD5A5895C}"/>
              </a:ext>
            </a:extLst>
          </p:cNvPr>
          <p:cNvSpPr>
            <a:spLocks noGrp="1"/>
          </p:cNvSpPr>
          <p:nvPr>
            <p:ph type="dt" sz="half" idx="10"/>
          </p:nvPr>
        </p:nvSpPr>
        <p:spPr>
          <a:xfrm>
            <a:off x="838200" y="6131908"/>
            <a:ext cx="2743200" cy="365125"/>
          </a:xfrm>
        </p:spPr>
        <p:txBody>
          <a:bodyPr/>
          <a:lstStyle>
            <a:lvl1pPr>
              <a:defRPr>
                <a:solidFill>
                  <a:schemeClr val="bg1"/>
                </a:solidFill>
              </a:defRPr>
            </a:lvl1pPr>
          </a:lstStyle>
          <a:p>
            <a:fld id="{F0C871D8-B6D8-F340-A1EA-481CE5CFB8FA}" type="datetimeFigureOut">
              <a:rPr lang="en-US" smtClean="0"/>
              <a:pPr/>
              <a:t>6/6/2023</a:t>
            </a:fld>
            <a:endParaRPr lang="en-US"/>
          </a:p>
        </p:txBody>
      </p:sp>
      <p:sp>
        <p:nvSpPr>
          <p:cNvPr id="5" name="Footer Placeholder 4">
            <a:extLst>
              <a:ext uri="{FF2B5EF4-FFF2-40B4-BE49-F238E27FC236}">
                <a16:creationId xmlns:a16="http://schemas.microsoft.com/office/drawing/2014/main" id="{400E4102-C838-F746-8B8A-1E0ABFD51619}"/>
              </a:ext>
            </a:extLst>
          </p:cNvPr>
          <p:cNvSpPr>
            <a:spLocks noGrp="1"/>
          </p:cNvSpPr>
          <p:nvPr>
            <p:ph type="ftr" sz="quarter" idx="11"/>
          </p:nvPr>
        </p:nvSpPr>
        <p:spPr>
          <a:xfrm>
            <a:off x="4038600" y="6131908"/>
            <a:ext cx="4114800" cy="365125"/>
          </a:xfrm>
        </p:spPr>
        <p:txBody>
          <a:bodyPr/>
          <a:lstStyle>
            <a:lvl1pPr>
              <a:defRPr>
                <a:solidFill>
                  <a:schemeClr val="bg1"/>
                </a:solidFill>
              </a:defRPr>
            </a:lvl1pPr>
          </a:lstStyle>
          <a:p>
            <a:endParaRPr lang="en-US"/>
          </a:p>
        </p:txBody>
      </p:sp>
      <p:sp>
        <p:nvSpPr>
          <p:cNvPr id="6" name="Slide Number Placeholder 5">
            <a:extLst>
              <a:ext uri="{FF2B5EF4-FFF2-40B4-BE49-F238E27FC236}">
                <a16:creationId xmlns:a16="http://schemas.microsoft.com/office/drawing/2014/main" id="{F0AC4502-F975-C343-AD6F-EC88F36D1182}"/>
              </a:ext>
            </a:extLst>
          </p:cNvPr>
          <p:cNvSpPr>
            <a:spLocks noGrp="1"/>
          </p:cNvSpPr>
          <p:nvPr>
            <p:ph type="sldNum" sz="quarter" idx="12"/>
          </p:nvPr>
        </p:nvSpPr>
        <p:spPr>
          <a:xfrm>
            <a:off x="8610600" y="6131908"/>
            <a:ext cx="2743200" cy="365125"/>
          </a:xfrm>
        </p:spPr>
        <p:txBody>
          <a:bodyPr/>
          <a:lstStyle>
            <a:lvl1pPr>
              <a:defRPr>
                <a:solidFill>
                  <a:schemeClr val="bg1"/>
                </a:solidFill>
              </a:defRPr>
            </a:lvl1pPr>
          </a:lstStyle>
          <a:p>
            <a:fld id="{EF211320-63FE-0A4D-8A93-EDF8DC382B11}" type="slidenum">
              <a:rPr lang="en-US" smtClean="0"/>
              <a:pPr/>
              <a:t>‹#›</a:t>
            </a:fld>
            <a:endParaRPr lang="en-US"/>
          </a:p>
        </p:txBody>
      </p:sp>
    </p:spTree>
    <p:extLst>
      <p:ext uri="{BB962C8B-B14F-4D97-AF65-F5344CB8AC3E}">
        <p14:creationId xmlns:p14="http://schemas.microsoft.com/office/powerpoint/2010/main" val="3429186522"/>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pic>
        <p:nvPicPr>
          <p:cNvPr id="11" name="Picture 10" descr="A screenshot of a computer&#10;&#10;Description automatically generated with medium confidence">
            <a:extLst>
              <a:ext uri="{FF2B5EF4-FFF2-40B4-BE49-F238E27FC236}">
                <a16:creationId xmlns:a16="http://schemas.microsoft.com/office/drawing/2014/main" id="{30416C97-8E15-9F4D-BA1A-B733F55A519C}"/>
              </a:ext>
            </a:extLst>
          </p:cNvPr>
          <p:cNvPicPr>
            <a:picLocks noChangeAspect="1"/>
          </p:cNvPicPr>
          <p:nvPr userDrawn="1"/>
        </p:nvPicPr>
        <p:blipFill>
          <a:blip r:embed="rId2"/>
          <a:stretch>
            <a:fillRect/>
          </a:stretch>
        </p:blipFill>
        <p:spPr>
          <a:xfrm>
            <a:off x="0" y="0"/>
            <a:ext cx="12192000" cy="6858000"/>
          </a:xfrm>
          <a:prstGeom prst="rect">
            <a:avLst/>
          </a:prstGeom>
        </p:spPr>
      </p:pic>
      <p:sp>
        <p:nvSpPr>
          <p:cNvPr id="2" name="Title 1">
            <a:extLst>
              <a:ext uri="{FF2B5EF4-FFF2-40B4-BE49-F238E27FC236}">
                <a16:creationId xmlns:a16="http://schemas.microsoft.com/office/drawing/2014/main" id="{21AC1278-35B9-A047-AE07-C7934C5B8816}"/>
              </a:ext>
            </a:extLst>
          </p:cNvPr>
          <p:cNvSpPr>
            <a:spLocks noGrp="1"/>
          </p:cNvSpPr>
          <p:nvPr>
            <p:ph type="title"/>
          </p:nvPr>
        </p:nvSpPr>
        <p:spPr>
          <a:xfrm>
            <a:off x="839788" y="457200"/>
            <a:ext cx="4114800" cy="13716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A3509AD0-71B7-7C4B-B229-6FA885BA5468}"/>
              </a:ext>
            </a:extLst>
          </p:cNvPr>
          <p:cNvSpPr>
            <a:spLocks noGrp="1"/>
          </p:cNvSpPr>
          <p:nvPr>
            <p:ph idx="1"/>
          </p:nvPr>
        </p:nvSpPr>
        <p:spPr>
          <a:xfrm>
            <a:off x="5180012" y="457200"/>
            <a:ext cx="6172200" cy="5411788"/>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EBCF6941-83E2-1A49-A891-CB715706CA3D}"/>
              </a:ext>
            </a:extLst>
          </p:cNvPr>
          <p:cNvSpPr>
            <a:spLocks noGrp="1"/>
          </p:cNvSpPr>
          <p:nvPr>
            <p:ph type="body" sz="half" idx="2"/>
          </p:nvPr>
        </p:nvSpPr>
        <p:spPr>
          <a:xfrm>
            <a:off x="839788" y="2057400"/>
            <a:ext cx="4114800"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20264EE8-E985-594F-8FDA-F03C852CCF11}"/>
              </a:ext>
            </a:extLst>
          </p:cNvPr>
          <p:cNvSpPr>
            <a:spLocks noGrp="1"/>
          </p:cNvSpPr>
          <p:nvPr>
            <p:ph type="dt" sz="half" idx="10"/>
          </p:nvPr>
        </p:nvSpPr>
        <p:spPr>
          <a:xfrm>
            <a:off x="2104512" y="6359063"/>
            <a:ext cx="1553095" cy="365125"/>
          </a:xfrm>
        </p:spPr>
        <p:txBody>
          <a:bodyPr/>
          <a:lstStyle>
            <a:lvl1pPr>
              <a:defRPr>
                <a:solidFill>
                  <a:schemeClr val="bg1"/>
                </a:solidFill>
              </a:defRPr>
            </a:lvl1pPr>
          </a:lstStyle>
          <a:p>
            <a:fld id="{F0C871D8-B6D8-F340-A1EA-481CE5CFB8FA}" type="datetimeFigureOut">
              <a:rPr lang="en-US" smtClean="0"/>
              <a:pPr/>
              <a:t>6/6/2023</a:t>
            </a:fld>
            <a:endParaRPr lang="en-US"/>
          </a:p>
        </p:txBody>
      </p:sp>
      <p:sp>
        <p:nvSpPr>
          <p:cNvPr id="6" name="Footer Placeholder 5">
            <a:extLst>
              <a:ext uri="{FF2B5EF4-FFF2-40B4-BE49-F238E27FC236}">
                <a16:creationId xmlns:a16="http://schemas.microsoft.com/office/drawing/2014/main" id="{62680EFF-FE60-DD4F-8463-F16C3B9BEF0E}"/>
              </a:ext>
            </a:extLst>
          </p:cNvPr>
          <p:cNvSpPr>
            <a:spLocks noGrp="1"/>
          </p:cNvSpPr>
          <p:nvPr>
            <p:ph type="ftr" sz="quarter" idx="11"/>
          </p:nvPr>
        </p:nvSpPr>
        <p:spPr>
          <a:xfrm>
            <a:off x="4038600" y="6359063"/>
            <a:ext cx="4114800" cy="365125"/>
          </a:xfrm>
        </p:spPr>
        <p:txBody>
          <a:bodyPr/>
          <a:lstStyle>
            <a:lvl1pPr>
              <a:defRPr>
                <a:solidFill>
                  <a:schemeClr val="bg1"/>
                </a:solidFill>
              </a:defRPr>
            </a:lvl1pPr>
          </a:lstStyle>
          <a:p>
            <a:endParaRPr lang="en-US"/>
          </a:p>
        </p:txBody>
      </p:sp>
      <p:sp>
        <p:nvSpPr>
          <p:cNvPr id="7" name="Slide Number Placeholder 6">
            <a:extLst>
              <a:ext uri="{FF2B5EF4-FFF2-40B4-BE49-F238E27FC236}">
                <a16:creationId xmlns:a16="http://schemas.microsoft.com/office/drawing/2014/main" id="{D37C24EA-7C4E-B343-9B38-B15C37482269}"/>
              </a:ext>
            </a:extLst>
          </p:cNvPr>
          <p:cNvSpPr>
            <a:spLocks noGrp="1"/>
          </p:cNvSpPr>
          <p:nvPr>
            <p:ph type="sldNum" sz="quarter" idx="12"/>
          </p:nvPr>
        </p:nvSpPr>
        <p:spPr>
          <a:xfrm>
            <a:off x="8543536" y="6359063"/>
            <a:ext cx="1553096" cy="365125"/>
          </a:xfrm>
        </p:spPr>
        <p:txBody>
          <a:bodyPr/>
          <a:lstStyle>
            <a:lvl1pPr>
              <a:defRPr>
                <a:solidFill>
                  <a:schemeClr val="bg1"/>
                </a:solidFill>
              </a:defRPr>
            </a:lvl1pPr>
          </a:lstStyle>
          <a:p>
            <a:fld id="{EF211320-63FE-0A4D-8A93-EDF8DC382B11}" type="slidenum">
              <a:rPr lang="en-US" smtClean="0"/>
              <a:pPr/>
              <a:t>‹#›</a:t>
            </a:fld>
            <a:endParaRPr lang="en-US"/>
          </a:p>
        </p:txBody>
      </p:sp>
    </p:spTree>
    <p:extLst>
      <p:ext uri="{BB962C8B-B14F-4D97-AF65-F5344CB8AC3E}">
        <p14:creationId xmlns:p14="http://schemas.microsoft.com/office/powerpoint/2010/main" val="3220732448"/>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pic>
        <p:nvPicPr>
          <p:cNvPr id="11" name="Picture 10" descr="A screenshot of a computer&#10;&#10;Description automatically generated with medium confidence">
            <a:extLst>
              <a:ext uri="{FF2B5EF4-FFF2-40B4-BE49-F238E27FC236}">
                <a16:creationId xmlns:a16="http://schemas.microsoft.com/office/drawing/2014/main" id="{D0B0B3F5-7F73-B34F-94DF-42ADDC3AB5D2}"/>
              </a:ext>
            </a:extLst>
          </p:cNvPr>
          <p:cNvPicPr>
            <a:picLocks noChangeAspect="1"/>
          </p:cNvPicPr>
          <p:nvPr userDrawn="1"/>
        </p:nvPicPr>
        <p:blipFill>
          <a:blip r:embed="rId2"/>
          <a:stretch>
            <a:fillRect/>
          </a:stretch>
        </p:blipFill>
        <p:spPr>
          <a:xfrm>
            <a:off x="0" y="0"/>
            <a:ext cx="12192000" cy="6858000"/>
          </a:xfrm>
          <a:prstGeom prst="rect">
            <a:avLst/>
          </a:prstGeom>
        </p:spPr>
      </p:pic>
      <p:sp>
        <p:nvSpPr>
          <p:cNvPr id="2" name="Title 1">
            <a:extLst>
              <a:ext uri="{FF2B5EF4-FFF2-40B4-BE49-F238E27FC236}">
                <a16:creationId xmlns:a16="http://schemas.microsoft.com/office/drawing/2014/main" id="{0D96A553-F2AE-B34C-AE94-46AB007885B3}"/>
              </a:ext>
            </a:extLst>
          </p:cNvPr>
          <p:cNvSpPr>
            <a:spLocks noGrp="1"/>
          </p:cNvSpPr>
          <p:nvPr>
            <p:ph type="title"/>
          </p:nvPr>
        </p:nvSpPr>
        <p:spPr>
          <a:xfrm>
            <a:off x="632876" y="507077"/>
            <a:ext cx="4575464"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2392F521-DBDE-3040-B222-01A3469CA658}"/>
              </a:ext>
            </a:extLst>
          </p:cNvPr>
          <p:cNvSpPr>
            <a:spLocks noGrp="1"/>
          </p:cNvSpPr>
          <p:nvPr>
            <p:ph type="pic" idx="1"/>
          </p:nvPr>
        </p:nvSpPr>
        <p:spPr>
          <a:xfrm>
            <a:off x="5396069" y="507077"/>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F3181DE5-6E0E-E64F-88CB-A0E97EA93874}"/>
              </a:ext>
            </a:extLst>
          </p:cNvPr>
          <p:cNvSpPr>
            <a:spLocks noGrp="1"/>
          </p:cNvSpPr>
          <p:nvPr>
            <p:ph type="body" sz="half" idx="2"/>
          </p:nvPr>
        </p:nvSpPr>
        <p:spPr>
          <a:xfrm>
            <a:off x="632876" y="2261061"/>
            <a:ext cx="4575464" cy="3119641"/>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36AB75A7-93E6-E149-9F7A-42E3650442AA}"/>
              </a:ext>
            </a:extLst>
          </p:cNvPr>
          <p:cNvSpPr>
            <a:spLocks noGrp="1"/>
          </p:cNvSpPr>
          <p:nvPr>
            <p:ph type="dt" sz="half" idx="10"/>
          </p:nvPr>
        </p:nvSpPr>
        <p:spPr>
          <a:xfrm>
            <a:off x="2104512" y="6356350"/>
            <a:ext cx="1476888" cy="365125"/>
          </a:xfrm>
        </p:spPr>
        <p:txBody>
          <a:bodyPr/>
          <a:lstStyle>
            <a:lvl1pPr>
              <a:defRPr>
                <a:solidFill>
                  <a:schemeClr val="bg1"/>
                </a:solidFill>
              </a:defRPr>
            </a:lvl1pPr>
          </a:lstStyle>
          <a:p>
            <a:fld id="{F0C871D8-B6D8-F340-A1EA-481CE5CFB8FA}" type="datetimeFigureOut">
              <a:rPr lang="en-US" smtClean="0"/>
              <a:pPr/>
              <a:t>6/6/2023</a:t>
            </a:fld>
            <a:endParaRPr lang="en-US"/>
          </a:p>
        </p:txBody>
      </p:sp>
      <p:sp>
        <p:nvSpPr>
          <p:cNvPr id="6" name="Footer Placeholder 5">
            <a:extLst>
              <a:ext uri="{FF2B5EF4-FFF2-40B4-BE49-F238E27FC236}">
                <a16:creationId xmlns:a16="http://schemas.microsoft.com/office/drawing/2014/main" id="{8803FC08-0FDF-4843-939F-3226D36620FD}"/>
              </a:ext>
            </a:extLst>
          </p:cNvPr>
          <p:cNvSpPr>
            <a:spLocks noGrp="1"/>
          </p:cNvSpPr>
          <p:nvPr>
            <p:ph type="ftr" sz="quarter" idx="11"/>
          </p:nvPr>
        </p:nvSpPr>
        <p:spPr/>
        <p:txBody>
          <a:bodyPr/>
          <a:lstStyle>
            <a:lvl1pPr>
              <a:defRPr>
                <a:solidFill>
                  <a:schemeClr val="bg1"/>
                </a:solidFill>
              </a:defRPr>
            </a:lvl1pPr>
          </a:lstStyle>
          <a:p>
            <a:endParaRPr lang="en-US"/>
          </a:p>
        </p:txBody>
      </p:sp>
      <p:sp>
        <p:nvSpPr>
          <p:cNvPr id="7" name="Slide Number Placeholder 6">
            <a:extLst>
              <a:ext uri="{FF2B5EF4-FFF2-40B4-BE49-F238E27FC236}">
                <a16:creationId xmlns:a16="http://schemas.microsoft.com/office/drawing/2014/main" id="{11DD1AEE-739B-ED41-9D1C-70CDA510B125}"/>
              </a:ext>
            </a:extLst>
          </p:cNvPr>
          <p:cNvSpPr>
            <a:spLocks noGrp="1"/>
          </p:cNvSpPr>
          <p:nvPr>
            <p:ph type="sldNum" sz="quarter" idx="12"/>
          </p:nvPr>
        </p:nvSpPr>
        <p:spPr>
          <a:xfrm>
            <a:off x="8610600" y="6356350"/>
            <a:ext cx="1486032" cy="365125"/>
          </a:xfrm>
        </p:spPr>
        <p:txBody>
          <a:bodyPr/>
          <a:lstStyle>
            <a:lvl1pPr>
              <a:defRPr>
                <a:solidFill>
                  <a:schemeClr val="bg1"/>
                </a:solidFill>
              </a:defRPr>
            </a:lvl1pPr>
          </a:lstStyle>
          <a:p>
            <a:fld id="{EF211320-63FE-0A4D-8A93-EDF8DC382B11}" type="slidenum">
              <a:rPr lang="en-US" smtClean="0"/>
              <a:pPr/>
              <a:t>‹#›</a:t>
            </a:fld>
            <a:endParaRPr lang="en-US"/>
          </a:p>
        </p:txBody>
      </p:sp>
    </p:spTree>
    <p:extLst>
      <p:ext uri="{BB962C8B-B14F-4D97-AF65-F5344CB8AC3E}">
        <p14:creationId xmlns:p14="http://schemas.microsoft.com/office/powerpoint/2010/main" val="1919239018"/>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preserve="1" userDrawn="1">
  <p:cSld name="Large Pic Next to Content ">
    <p:spTree>
      <p:nvGrpSpPr>
        <p:cNvPr id="1" name=""/>
        <p:cNvGrpSpPr/>
        <p:nvPr/>
      </p:nvGrpSpPr>
      <p:grpSpPr>
        <a:xfrm>
          <a:off x="0" y="0"/>
          <a:ext cx="0" cy="0"/>
          <a:chOff x="0" y="0"/>
          <a:chExt cx="0" cy="0"/>
        </a:xfrm>
      </p:grpSpPr>
      <p:pic>
        <p:nvPicPr>
          <p:cNvPr id="12" name="Picture 11" descr="A close up of a keyboard&#10;&#10;Description automatically generated with low confidence">
            <a:extLst>
              <a:ext uri="{FF2B5EF4-FFF2-40B4-BE49-F238E27FC236}">
                <a16:creationId xmlns:a16="http://schemas.microsoft.com/office/drawing/2014/main" id="{C90A5EFF-BE49-EC43-8B19-9BB6632995FA}"/>
              </a:ext>
            </a:extLst>
          </p:cNvPr>
          <p:cNvPicPr>
            <a:picLocks noChangeAspect="1"/>
          </p:cNvPicPr>
          <p:nvPr userDrawn="1"/>
        </p:nvPicPr>
        <p:blipFill>
          <a:blip r:embed="rId2"/>
          <a:stretch>
            <a:fillRect/>
          </a:stretch>
        </p:blipFill>
        <p:spPr>
          <a:xfrm>
            <a:off x="0" y="0"/>
            <a:ext cx="12192000" cy="6858000"/>
          </a:xfrm>
          <a:prstGeom prst="rect">
            <a:avLst/>
          </a:prstGeom>
        </p:spPr>
      </p:pic>
      <p:sp>
        <p:nvSpPr>
          <p:cNvPr id="7" name="Picture Placeholder 2">
            <a:extLst>
              <a:ext uri="{FF2B5EF4-FFF2-40B4-BE49-F238E27FC236}">
                <a16:creationId xmlns:a16="http://schemas.microsoft.com/office/drawing/2014/main" id="{3684CDF4-B964-274A-8D2A-CA49E1F433B6}"/>
              </a:ext>
            </a:extLst>
          </p:cNvPr>
          <p:cNvSpPr>
            <a:spLocks noGrp="1"/>
          </p:cNvSpPr>
          <p:nvPr>
            <p:ph type="pic" idx="1"/>
          </p:nvPr>
        </p:nvSpPr>
        <p:spPr>
          <a:xfrm>
            <a:off x="5739072" y="0"/>
            <a:ext cx="6452928" cy="6858000"/>
          </a:xfrm>
          <a:solidFill>
            <a:schemeClr val="accent1"/>
          </a:solidFill>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3" name="Date Placeholder 2">
            <a:extLst>
              <a:ext uri="{FF2B5EF4-FFF2-40B4-BE49-F238E27FC236}">
                <a16:creationId xmlns:a16="http://schemas.microsoft.com/office/drawing/2014/main" id="{BA8C53D5-A3B7-9B4C-A8B6-A8FD5318F3ED}"/>
              </a:ext>
            </a:extLst>
          </p:cNvPr>
          <p:cNvSpPr>
            <a:spLocks noGrp="1"/>
          </p:cNvSpPr>
          <p:nvPr>
            <p:ph type="dt" sz="half" idx="10"/>
          </p:nvPr>
        </p:nvSpPr>
        <p:spPr>
          <a:xfrm>
            <a:off x="132081" y="6238968"/>
            <a:ext cx="917546" cy="365125"/>
          </a:xfrm>
        </p:spPr>
        <p:txBody>
          <a:bodyPr/>
          <a:lstStyle/>
          <a:p>
            <a:fld id="{F0C871D8-B6D8-F340-A1EA-481CE5CFB8FA}" type="datetimeFigureOut">
              <a:rPr lang="en-US" smtClean="0"/>
              <a:t>6/6/2023</a:t>
            </a:fld>
            <a:endParaRPr lang="en-US"/>
          </a:p>
        </p:txBody>
      </p:sp>
      <p:sp>
        <p:nvSpPr>
          <p:cNvPr id="4" name="Footer Placeholder 3">
            <a:extLst>
              <a:ext uri="{FF2B5EF4-FFF2-40B4-BE49-F238E27FC236}">
                <a16:creationId xmlns:a16="http://schemas.microsoft.com/office/drawing/2014/main" id="{CEAE4D1B-8DE6-DD4A-9EF0-7056F142D628}"/>
              </a:ext>
            </a:extLst>
          </p:cNvPr>
          <p:cNvSpPr>
            <a:spLocks noGrp="1"/>
          </p:cNvSpPr>
          <p:nvPr>
            <p:ph type="ftr" sz="quarter" idx="11"/>
          </p:nvPr>
        </p:nvSpPr>
        <p:spPr>
          <a:xfrm>
            <a:off x="1390081" y="6238966"/>
            <a:ext cx="2749493" cy="365125"/>
          </a:xfrm>
        </p:spPr>
        <p:txBody>
          <a:bodyPr/>
          <a:lstStyle/>
          <a:p>
            <a:endParaRPr lang="en-US"/>
          </a:p>
        </p:txBody>
      </p:sp>
      <p:sp>
        <p:nvSpPr>
          <p:cNvPr id="5" name="Slide Number Placeholder 4">
            <a:extLst>
              <a:ext uri="{FF2B5EF4-FFF2-40B4-BE49-F238E27FC236}">
                <a16:creationId xmlns:a16="http://schemas.microsoft.com/office/drawing/2014/main" id="{78607EB2-3D24-304D-87F9-27D3BDDFF526}"/>
              </a:ext>
            </a:extLst>
          </p:cNvPr>
          <p:cNvSpPr>
            <a:spLocks noGrp="1"/>
          </p:cNvSpPr>
          <p:nvPr>
            <p:ph type="sldNum" sz="quarter" idx="12"/>
          </p:nvPr>
        </p:nvSpPr>
        <p:spPr>
          <a:xfrm>
            <a:off x="4480723" y="6238967"/>
            <a:ext cx="917895" cy="365125"/>
          </a:xfrm>
        </p:spPr>
        <p:txBody>
          <a:bodyPr/>
          <a:lstStyle/>
          <a:p>
            <a:fld id="{EF211320-63FE-0A4D-8A93-EDF8DC382B11}" type="slidenum">
              <a:rPr lang="en-US" smtClean="0"/>
              <a:t>‹#›</a:t>
            </a:fld>
            <a:endParaRPr lang="en-US"/>
          </a:p>
        </p:txBody>
      </p:sp>
      <p:sp>
        <p:nvSpPr>
          <p:cNvPr id="8" name="Title 1">
            <a:extLst>
              <a:ext uri="{FF2B5EF4-FFF2-40B4-BE49-F238E27FC236}">
                <a16:creationId xmlns:a16="http://schemas.microsoft.com/office/drawing/2014/main" id="{3CF95BB5-96D5-C847-83E2-CBA1F0BAB0D2}"/>
              </a:ext>
            </a:extLst>
          </p:cNvPr>
          <p:cNvSpPr>
            <a:spLocks noGrp="1"/>
          </p:cNvSpPr>
          <p:nvPr>
            <p:ph type="title"/>
          </p:nvPr>
        </p:nvSpPr>
        <p:spPr>
          <a:xfrm>
            <a:off x="132081" y="619034"/>
            <a:ext cx="5266537" cy="1325563"/>
          </a:xfrm>
        </p:spPr>
        <p:txBody>
          <a:bodyPr>
            <a:normAutofit/>
          </a:bodyPr>
          <a:lstStyle>
            <a:lvl1pPr>
              <a:defRPr sz="3600">
                <a:solidFill>
                  <a:schemeClr val="bg1"/>
                </a:solidFill>
              </a:defRPr>
            </a:lvl1pPr>
          </a:lstStyle>
          <a:p>
            <a:r>
              <a:rPr lang="en-US"/>
              <a:t>Click to edit Master title style</a:t>
            </a:r>
          </a:p>
        </p:txBody>
      </p:sp>
      <p:sp>
        <p:nvSpPr>
          <p:cNvPr id="9" name="Content Placeholder 2">
            <a:extLst>
              <a:ext uri="{FF2B5EF4-FFF2-40B4-BE49-F238E27FC236}">
                <a16:creationId xmlns:a16="http://schemas.microsoft.com/office/drawing/2014/main" id="{E343A6A2-27CD-844D-B324-04ECDDCC6D73}"/>
              </a:ext>
            </a:extLst>
          </p:cNvPr>
          <p:cNvSpPr>
            <a:spLocks noGrp="1"/>
          </p:cNvSpPr>
          <p:nvPr>
            <p:ph idx="13"/>
          </p:nvPr>
        </p:nvSpPr>
        <p:spPr>
          <a:xfrm>
            <a:off x="132081" y="2994112"/>
            <a:ext cx="5266537" cy="2743200"/>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0" name="Text Placeholder 2">
            <a:extLst>
              <a:ext uri="{FF2B5EF4-FFF2-40B4-BE49-F238E27FC236}">
                <a16:creationId xmlns:a16="http://schemas.microsoft.com/office/drawing/2014/main" id="{3E28662B-09EA-C94B-9BE2-0D7D05F3287E}"/>
              </a:ext>
            </a:extLst>
          </p:cNvPr>
          <p:cNvSpPr>
            <a:spLocks noGrp="1"/>
          </p:cNvSpPr>
          <p:nvPr>
            <p:ph type="body" idx="14"/>
          </p:nvPr>
        </p:nvSpPr>
        <p:spPr>
          <a:xfrm>
            <a:off x="132081" y="2081125"/>
            <a:ext cx="5266537" cy="701213"/>
          </a:xfrm>
        </p:spPr>
        <p:txBody>
          <a:bodyPr anchor="b"/>
          <a:lstStyle>
            <a:lvl1pPr marL="0" indent="0">
              <a:buNone/>
              <a:defRPr sz="2400" b="1">
                <a:solidFill>
                  <a:schemeClr val="bg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Tree>
    <p:extLst>
      <p:ext uri="{BB962C8B-B14F-4D97-AF65-F5344CB8AC3E}">
        <p14:creationId xmlns:p14="http://schemas.microsoft.com/office/powerpoint/2010/main" val="3720397907"/>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preserve="1" userDrawn="1">
  <p:cSld name="3 Columes Alt">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DBA11B08-E314-BD45-AE4D-BF56DDE60A64}"/>
              </a:ext>
            </a:extLst>
          </p:cNvPr>
          <p:cNvSpPr/>
          <p:nvPr userDrawn="1"/>
        </p:nvSpPr>
        <p:spPr>
          <a:xfrm>
            <a:off x="0" y="0"/>
            <a:ext cx="4038600" cy="6858000"/>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Rectangle 13">
            <a:extLst>
              <a:ext uri="{FF2B5EF4-FFF2-40B4-BE49-F238E27FC236}">
                <a16:creationId xmlns:a16="http://schemas.microsoft.com/office/drawing/2014/main" id="{FE8CCCB5-E70D-214E-8983-A685AF211F91}"/>
              </a:ext>
            </a:extLst>
          </p:cNvPr>
          <p:cNvSpPr/>
          <p:nvPr userDrawn="1"/>
        </p:nvSpPr>
        <p:spPr>
          <a:xfrm>
            <a:off x="8153400" y="0"/>
            <a:ext cx="4038600" cy="6858000"/>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Date Placeholder 2">
            <a:extLst>
              <a:ext uri="{FF2B5EF4-FFF2-40B4-BE49-F238E27FC236}">
                <a16:creationId xmlns:a16="http://schemas.microsoft.com/office/drawing/2014/main" id="{BA8C53D5-A3B7-9B4C-A8B6-A8FD5318F3ED}"/>
              </a:ext>
            </a:extLst>
          </p:cNvPr>
          <p:cNvSpPr>
            <a:spLocks noGrp="1"/>
          </p:cNvSpPr>
          <p:nvPr>
            <p:ph type="dt" sz="half" idx="10"/>
          </p:nvPr>
        </p:nvSpPr>
        <p:spPr/>
        <p:txBody>
          <a:bodyPr/>
          <a:lstStyle/>
          <a:p>
            <a:fld id="{F0C871D8-B6D8-F340-A1EA-481CE5CFB8FA}" type="datetimeFigureOut">
              <a:rPr lang="en-US" smtClean="0"/>
              <a:t>6/6/2023</a:t>
            </a:fld>
            <a:endParaRPr lang="en-US"/>
          </a:p>
        </p:txBody>
      </p:sp>
      <p:sp>
        <p:nvSpPr>
          <p:cNvPr id="4" name="Footer Placeholder 3">
            <a:extLst>
              <a:ext uri="{FF2B5EF4-FFF2-40B4-BE49-F238E27FC236}">
                <a16:creationId xmlns:a16="http://schemas.microsoft.com/office/drawing/2014/main" id="{CEAE4D1B-8DE6-DD4A-9EF0-7056F142D628}"/>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78607EB2-3D24-304D-87F9-27D3BDDFF526}"/>
              </a:ext>
            </a:extLst>
          </p:cNvPr>
          <p:cNvSpPr>
            <a:spLocks noGrp="1"/>
          </p:cNvSpPr>
          <p:nvPr>
            <p:ph type="sldNum" sz="quarter" idx="12"/>
          </p:nvPr>
        </p:nvSpPr>
        <p:spPr/>
        <p:txBody>
          <a:bodyPr/>
          <a:lstStyle/>
          <a:p>
            <a:fld id="{EF211320-63FE-0A4D-8A93-EDF8DC382B11}" type="slidenum">
              <a:rPr lang="en-US" smtClean="0"/>
              <a:t>‹#›</a:t>
            </a:fld>
            <a:endParaRPr lang="en-US"/>
          </a:p>
        </p:txBody>
      </p:sp>
      <p:sp>
        <p:nvSpPr>
          <p:cNvPr id="8" name="Content Placeholder 2">
            <a:extLst>
              <a:ext uri="{FF2B5EF4-FFF2-40B4-BE49-F238E27FC236}">
                <a16:creationId xmlns:a16="http://schemas.microsoft.com/office/drawing/2014/main" id="{4293489C-0555-564C-B9D5-74B0DB3767F2}"/>
              </a:ext>
            </a:extLst>
          </p:cNvPr>
          <p:cNvSpPr>
            <a:spLocks noGrp="1"/>
          </p:cNvSpPr>
          <p:nvPr>
            <p:ph idx="1"/>
          </p:nvPr>
        </p:nvSpPr>
        <p:spPr>
          <a:xfrm>
            <a:off x="396264" y="1536568"/>
            <a:ext cx="3266422" cy="4819779"/>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9" name="Content Placeholder 2">
            <a:extLst>
              <a:ext uri="{FF2B5EF4-FFF2-40B4-BE49-F238E27FC236}">
                <a16:creationId xmlns:a16="http://schemas.microsoft.com/office/drawing/2014/main" id="{CAEEEB3B-C4DB-0D4D-9C73-FA0DA6B35915}"/>
              </a:ext>
            </a:extLst>
          </p:cNvPr>
          <p:cNvSpPr>
            <a:spLocks noGrp="1"/>
          </p:cNvSpPr>
          <p:nvPr>
            <p:ph idx="13"/>
          </p:nvPr>
        </p:nvSpPr>
        <p:spPr>
          <a:xfrm>
            <a:off x="4462789" y="1536570"/>
            <a:ext cx="3266422" cy="4819779"/>
          </a:xfrm>
        </p:spPr>
        <p:txBody>
          <a:bodyPr/>
          <a:lstStyle>
            <a:lvl1pPr>
              <a:defRPr>
                <a:solidFill>
                  <a:schemeClr val="tx1"/>
                </a:solidFill>
              </a:defRPr>
            </a:lvl1pPr>
            <a:lvl2pPr>
              <a:defRPr>
                <a:solidFill>
                  <a:schemeClr val="tx1"/>
                </a:solidFill>
              </a:defRPr>
            </a:lvl2pPr>
            <a:lvl3pPr>
              <a:defRPr>
                <a:solidFill>
                  <a:schemeClr val="tx1"/>
                </a:solidFill>
              </a:defRPr>
            </a:lvl3pPr>
            <a:lvl4pPr>
              <a:defRPr>
                <a:solidFill>
                  <a:schemeClr val="tx1"/>
                </a:solidFill>
              </a:defRPr>
            </a:lvl4pPr>
            <a:lvl5pPr>
              <a:defRPr>
                <a:solidFill>
                  <a:schemeClr val="tx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0" name="Content Placeholder 2">
            <a:extLst>
              <a:ext uri="{FF2B5EF4-FFF2-40B4-BE49-F238E27FC236}">
                <a16:creationId xmlns:a16="http://schemas.microsoft.com/office/drawing/2014/main" id="{F4832927-ACD2-AD47-8A67-66A0CAFDEFAE}"/>
              </a:ext>
            </a:extLst>
          </p:cNvPr>
          <p:cNvSpPr>
            <a:spLocks noGrp="1"/>
          </p:cNvSpPr>
          <p:nvPr>
            <p:ph idx="14"/>
          </p:nvPr>
        </p:nvSpPr>
        <p:spPr>
          <a:xfrm>
            <a:off x="8526789" y="1536569"/>
            <a:ext cx="3266422" cy="4819779"/>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1" name="Text Placeholder 2">
            <a:extLst>
              <a:ext uri="{FF2B5EF4-FFF2-40B4-BE49-F238E27FC236}">
                <a16:creationId xmlns:a16="http://schemas.microsoft.com/office/drawing/2014/main" id="{05AFE44B-035B-E14C-8FA8-118B0E2ED740}"/>
              </a:ext>
            </a:extLst>
          </p:cNvPr>
          <p:cNvSpPr>
            <a:spLocks noGrp="1"/>
          </p:cNvSpPr>
          <p:nvPr>
            <p:ph type="body" idx="15"/>
          </p:nvPr>
        </p:nvSpPr>
        <p:spPr>
          <a:xfrm>
            <a:off x="396265" y="522100"/>
            <a:ext cx="3266422" cy="823912"/>
          </a:xfrm>
        </p:spPr>
        <p:txBody>
          <a:bodyPr anchor="b"/>
          <a:lstStyle>
            <a:lvl1pPr marL="0" indent="0">
              <a:buNone/>
              <a:defRPr sz="2400" b="1">
                <a:solidFill>
                  <a:schemeClr val="bg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2" name="Text Placeholder 2">
            <a:extLst>
              <a:ext uri="{FF2B5EF4-FFF2-40B4-BE49-F238E27FC236}">
                <a16:creationId xmlns:a16="http://schemas.microsoft.com/office/drawing/2014/main" id="{B947920D-DA3E-3840-A30B-87E71F3B2390}"/>
              </a:ext>
            </a:extLst>
          </p:cNvPr>
          <p:cNvSpPr>
            <a:spLocks noGrp="1"/>
          </p:cNvSpPr>
          <p:nvPr>
            <p:ph type="body" idx="16"/>
          </p:nvPr>
        </p:nvSpPr>
        <p:spPr>
          <a:xfrm>
            <a:off x="4462789" y="522102"/>
            <a:ext cx="3266422" cy="823912"/>
          </a:xfrm>
        </p:spPr>
        <p:txBody>
          <a:bodyPr anchor="b"/>
          <a:lstStyle>
            <a:lvl1pPr marL="0" indent="0">
              <a:buNone/>
              <a:defRPr sz="2400" b="1">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3" name="Text Placeholder 2">
            <a:extLst>
              <a:ext uri="{FF2B5EF4-FFF2-40B4-BE49-F238E27FC236}">
                <a16:creationId xmlns:a16="http://schemas.microsoft.com/office/drawing/2014/main" id="{D56C90D9-FC01-E946-A2B6-051646463FE6}"/>
              </a:ext>
            </a:extLst>
          </p:cNvPr>
          <p:cNvSpPr>
            <a:spLocks noGrp="1"/>
          </p:cNvSpPr>
          <p:nvPr>
            <p:ph type="body" idx="17"/>
          </p:nvPr>
        </p:nvSpPr>
        <p:spPr>
          <a:xfrm>
            <a:off x="8526788" y="522100"/>
            <a:ext cx="3266422" cy="823912"/>
          </a:xfrm>
        </p:spPr>
        <p:txBody>
          <a:bodyPr anchor="b"/>
          <a:lstStyle>
            <a:lvl1pPr marL="0" indent="0">
              <a:buNone/>
              <a:defRPr sz="2400" b="1">
                <a:solidFill>
                  <a:schemeClr val="bg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Tree>
    <p:extLst>
      <p:ext uri="{BB962C8B-B14F-4D97-AF65-F5344CB8AC3E}">
        <p14:creationId xmlns:p14="http://schemas.microsoft.com/office/powerpoint/2010/main" val="1550168182"/>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preserve="1" userDrawn="1">
  <p:cSld name="Large Pic Next to Content - Flipped">
    <p:spTree>
      <p:nvGrpSpPr>
        <p:cNvPr id="1" name=""/>
        <p:cNvGrpSpPr/>
        <p:nvPr/>
      </p:nvGrpSpPr>
      <p:grpSpPr>
        <a:xfrm>
          <a:off x="0" y="0"/>
          <a:ext cx="0" cy="0"/>
          <a:chOff x="0" y="0"/>
          <a:chExt cx="0" cy="0"/>
        </a:xfrm>
      </p:grpSpPr>
      <p:pic>
        <p:nvPicPr>
          <p:cNvPr id="11" name="Picture 10" descr="A close up of a keyboard&#10;&#10;Description automatically generated with low confidence">
            <a:extLst>
              <a:ext uri="{FF2B5EF4-FFF2-40B4-BE49-F238E27FC236}">
                <a16:creationId xmlns:a16="http://schemas.microsoft.com/office/drawing/2014/main" id="{643C5A78-6622-3F4F-9331-8E831003F450}"/>
              </a:ext>
            </a:extLst>
          </p:cNvPr>
          <p:cNvPicPr>
            <a:picLocks noChangeAspect="1"/>
          </p:cNvPicPr>
          <p:nvPr userDrawn="1"/>
        </p:nvPicPr>
        <p:blipFill>
          <a:blip r:embed="rId2"/>
          <a:stretch>
            <a:fillRect/>
          </a:stretch>
        </p:blipFill>
        <p:spPr>
          <a:xfrm rot="10800000">
            <a:off x="0" y="0"/>
            <a:ext cx="12192000" cy="6858000"/>
          </a:xfrm>
          <a:prstGeom prst="rect">
            <a:avLst/>
          </a:prstGeom>
        </p:spPr>
      </p:pic>
      <p:sp>
        <p:nvSpPr>
          <p:cNvPr id="7" name="Picture Placeholder 2">
            <a:extLst>
              <a:ext uri="{FF2B5EF4-FFF2-40B4-BE49-F238E27FC236}">
                <a16:creationId xmlns:a16="http://schemas.microsoft.com/office/drawing/2014/main" id="{3684CDF4-B964-274A-8D2A-CA49E1F433B6}"/>
              </a:ext>
            </a:extLst>
          </p:cNvPr>
          <p:cNvSpPr>
            <a:spLocks noGrp="1"/>
          </p:cNvSpPr>
          <p:nvPr>
            <p:ph type="pic" idx="1"/>
          </p:nvPr>
        </p:nvSpPr>
        <p:spPr>
          <a:xfrm>
            <a:off x="-696" y="0"/>
            <a:ext cx="6451191" cy="6858000"/>
          </a:xfrm>
          <a:solidFill>
            <a:schemeClr val="accent1"/>
          </a:solidFill>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3" name="Date Placeholder 2">
            <a:extLst>
              <a:ext uri="{FF2B5EF4-FFF2-40B4-BE49-F238E27FC236}">
                <a16:creationId xmlns:a16="http://schemas.microsoft.com/office/drawing/2014/main" id="{BA8C53D5-A3B7-9B4C-A8B6-A8FD5318F3ED}"/>
              </a:ext>
            </a:extLst>
          </p:cNvPr>
          <p:cNvSpPr>
            <a:spLocks noGrp="1"/>
          </p:cNvSpPr>
          <p:nvPr>
            <p:ph type="dt" sz="half" idx="10"/>
          </p:nvPr>
        </p:nvSpPr>
        <p:spPr>
          <a:xfrm>
            <a:off x="6791471" y="6363942"/>
            <a:ext cx="917546" cy="365125"/>
          </a:xfrm>
        </p:spPr>
        <p:txBody>
          <a:bodyPr/>
          <a:lstStyle/>
          <a:p>
            <a:fld id="{F0C871D8-B6D8-F340-A1EA-481CE5CFB8FA}" type="datetimeFigureOut">
              <a:rPr lang="en-US" smtClean="0"/>
              <a:t>6/6/2023</a:t>
            </a:fld>
            <a:endParaRPr lang="en-US"/>
          </a:p>
        </p:txBody>
      </p:sp>
      <p:sp>
        <p:nvSpPr>
          <p:cNvPr id="4" name="Footer Placeholder 3">
            <a:extLst>
              <a:ext uri="{FF2B5EF4-FFF2-40B4-BE49-F238E27FC236}">
                <a16:creationId xmlns:a16="http://schemas.microsoft.com/office/drawing/2014/main" id="{CEAE4D1B-8DE6-DD4A-9EF0-7056F142D628}"/>
              </a:ext>
            </a:extLst>
          </p:cNvPr>
          <p:cNvSpPr>
            <a:spLocks noGrp="1"/>
          </p:cNvSpPr>
          <p:nvPr>
            <p:ph type="ftr" sz="quarter" idx="11"/>
          </p:nvPr>
        </p:nvSpPr>
        <p:spPr>
          <a:xfrm>
            <a:off x="8052252" y="6378578"/>
            <a:ext cx="2749493" cy="365125"/>
          </a:xfrm>
        </p:spPr>
        <p:txBody>
          <a:bodyPr/>
          <a:lstStyle/>
          <a:p>
            <a:endParaRPr lang="en-US"/>
          </a:p>
        </p:txBody>
      </p:sp>
      <p:sp>
        <p:nvSpPr>
          <p:cNvPr id="5" name="Slide Number Placeholder 4">
            <a:extLst>
              <a:ext uri="{FF2B5EF4-FFF2-40B4-BE49-F238E27FC236}">
                <a16:creationId xmlns:a16="http://schemas.microsoft.com/office/drawing/2014/main" id="{78607EB2-3D24-304D-87F9-27D3BDDFF526}"/>
              </a:ext>
            </a:extLst>
          </p:cNvPr>
          <p:cNvSpPr>
            <a:spLocks noGrp="1"/>
          </p:cNvSpPr>
          <p:nvPr>
            <p:ph type="sldNum" sz="quarter" idx="12"/>
          </p:nvPr>
        </p:nvSpPr>
        <p:spPr>
          <a:xfrm>
            <a:off x="11142373" y="6363942"/>
            <a:ext cx="917895" cy="365125"/>
          </a:xfrm>
        </p:spPr>
        <p:txBody>
          <a:bodyPr/>
          <a:lstStyle/>
          <a:p>
            <a:fld id="{EF211320-63FE-0A4D-8A93-EDF8DC382B11}" type="slidenum">
              <a:rPr lang="en-US" smtClean="0"/>
              <a:t>‹#›</a:t>
            </a:fld>
            <a:endParaRPr lang="en-US"/>
          </a:p>
        </p:txBody>
      </p:sp>
      <p:sp>
        <p:nvSpPr>
          <p:cNvPr id="8" name="Title 1">
            <a:extLst>
              <a:ext uri="{FF2B5EF4-FFF2-40B4-BE49-F238E27FC236}">
                <a16:creationId xmlns:a16="http://schemas.microsoft.com/office/drawing/2014/main" id="{3CF95BB5-96D5-C847-83E2-CBA1F0BAB0D2}"/>
              </a:ext>
            </a:extLst>
          </p:cNvPr>
          <p:cNvSpPr>
            <a:spLocks noGrp="1"/>
          </p:cNvSpPr>
          <p:nvPr>
            <p:ph type="title"/>
          </p:nvPr>
        </p:nvSpPr>
        <p:spPr>
          <a:xfrm>
            <a:off x="6793731" y="619033"/>
            <a:ext cx="5266537" cy="1325563"/>
          </a:xfrm>
        </p:spPr>
        <p:txBody>
          <a:bodyPr>
            <a:normAutofit/>
          </a:bodyPr>
          <a:lstStyle>
            <a:lvl1pPr>
              <a:defRPr sz="3600">
                <a:solidFill>
                  <a:schemeClr val="bg1"/>
                </a:solidFill>
              </a:defRPr>
            </a:lvl1pPr>
          </a:lstStyle>
          <a:p>
            <a:r>
              <a:rPr lang="en-US"/>
              <a:t>Click to edit Master title style</a:t>
            </a:r>
          </a:p>
        </p:txBody>
      </p:sp>
      <p:sp>
        <p:nvSpPr>
          <p:cNvPr id="9" name="Content Placeholder 2">
            <a:extLst>
              <a:ext uri="{FF2B5EF4-FFF2-40B4-BE49-F238E27FC236}">
                <a16:creationId xmlns:a16="http://schemas.microsoft.com/office/drawing/2014/main" id="{E343A6A2-27CD-844D-B324-04ECDDCC6D73}"/>
              </a:ext>
            </a:extLst>
          </p:cNvPr>
          <p:cNvSpPr>
            <a:spLocks noGrp="1"/>
          </p:cNvSpPr>
          <p:nvPr>
            <p:ph idx="13"/>
          </p:nvPr>
        </p:nvSpPr>
        <p:spPr>
          <a:xfrm>
            <a:off x="6793731" y="2994111"/>
            <a:ext cx="5266537" cy="2743200"/>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0" name="Text Placeholder 2">
            <a:extLst>
              <a:ext uri="{FF2B5EF4-FFF2-40B4-BE49-F238E27FC236}">
                <a16:creationId xmlns:a16="http://schemas.microsoft.com/office/drawing/2014/main" id="{3E28662B-09EA-C94B-9BE2-0D7D05F3287E}"/>
              </a:ext>
            </a:extLst>
          </p:cNvPr>
          <p:cNvSpPr>
            <a:spLocks noGrp="1"/>
          </p:cNvSpPr>
          <p:nvPr>
            <p:ph type="body" idx="14"/>
          </p:nvPr>
        </p:nvSpPr>
        <p:spPr>
          <a:xfrm>
            <a:off x="6793731" y="2081124"/>
            <a:ext cx="5266537" cy="701213"/>
          </a:xfrm>
        </p:spPr>
        <p:txBody>
          <a:bodyPr anchor="b"/>
          <a:lstStyle>
            <a:lvl1pPr marL="0" indent="0">
              <a:buNone/>
              <a:defRPr sz="2400" b="1">
                <a:solidFill>
                  <a:schemeClr val="bg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Tree>
    <p:extLst>
      <p:ext uri="{BB962C8B-B14F-4D97-AF65-F5344CB8AC3E}">
        <p14:creationId xmlns:p14="http://schemas.microsoft.com/office/powerpoint/2010/main" val="4283990090"/>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preserve="1" userDrawn="1">
  <p:cSld name="Comparison">
    <p:spTree>
      <p:nvGrpSpPr>
        <p:cNvPr id="1" name=""/>
        <p:cNvGrpSpPr/>
        <p:nvPr/>
      </p:nvGrpSpPr>
      <p:grpSpPr>
        <a:xfrm>
          <a:off x="0" y="0"/>
          <a:ext cx="0" cy="0"/>
          <a:chOff x="0" y="0"/>
          <a:chExt cx="0" cy="0"/>
        </a:xfrm>
      </p:grpSpPr>
      <p:pic>
        <p:nvPicPr>
          <p:cNvPr id="16" name="Picture 15" descr="A picture containing graphical user interface&#10;&#10;Description automatically generated">
            <a:extLst>
              <a:ext uri="{FF2B5EF4-FFF2-40B4-BE49-F238E27FC236}">
                <a16:creationId xmlns:a16="http://schemas.microsoft.com/office/drawing/2014/main" id="{F60EE9C7-21D3-8D42-A43D-CBD0092E0AB6}"/>
              </a:ext>
            </a:extLst>
          </p:cNvPr>
          <p:cNvPicPr>
            <a:picLocks noChangeAspect="1"/>
          </p:cNvPicPr>
          <p:nvPr userDrawn="1"/>
        </p:nvPicPr>
        <p:blipFill>
          <a:blip r:embed="rId2"/>
          <a:stretch>
            <a:fillRect/>
          </a:stretch>
        </p:blipFill>
        <p:spPr>
          <a:xfrm>
            <a:off x="0" y="0"/>
            <a:ext cx="12192000" cy="6858000"/>
          </a:xfrm>
          <a:prstGeom prst="rect">
            <a:avLst/>
          </a:prstGeom>
        </p:spPr>
      </p:pic>
      <p:sp>
        <p:nvSpPr>
          <p:cNvPr id="2" name="Title 1">
            <a:extLst>
              <a:ext uri="{FF2B5EF4-FFF2-40B4-BE49-F238E27FC236}">
                <a16:creationId xmlns:a16="http://schemas.microsoft.com/office/drawing/2014/main" id="{6EF6E8B5-1023-EB48-B5EA-EAF2FE263289}"/>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5A6E2EF8-B2DD-6141-B293-6107FD0E466B}"/>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D15BBAC7-2B70-7D47-B709-60A2CDB15205}"/>
              </a:ext>
            </a:extLst>
          </p:cNvPr>
          <p:cNvSpPr>
            <a:spLocks noGrp="1"/>
          </p:cNvSpPr>
          <p:nvPr>
            <p:ph sz="half" idx="2"/>
          </p:nvPr>
        </p:nvSpPr>
        <p:spPr>
          <a:xfrm>
            <a:off x="839788" y="2505075"/>
            <a:ext cx="5157787" cy="32527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9C7A2527-5D05-A544-BE78-70935E0B076F}"/>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6ACDB628-217B-5849-BA52-12870FEB3FBA}"/>
              </a:ext>
            </a:extLst>
          </p:cNvPr>
          <p:cNvSpPr>
            <a:spLocks noGrp="1"/>
          </p:cNvSpPr>
          <p:nvPr>
            <p:ph sz="quarter" idx="4"/>
          </p:nvPr>
        </p:nvSpPr>
        <p:spPr>
          <a:xfrm>
            <a:off x="6172200" y="2505075"/>
            <a:ext cx="5183188" cy="32527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1AA99A6C-7EC8-8D4C-8819-68D2AE3D2E2A}"/>
              </a:ext>
            </a:extLst>
          </p:cNvPr>
          <p:cNvSpPr>
            <a:spLocks noGrp="1"/>
          </p:cNvSpPr>
          <p:nvPr>
            <p:ph type="dt" sz="half" idx="10"/>
          </p:nvPr>
        </p:nvSpPr>
        <p:spPr>
          <a:xfrm>
            <a:off x="838200" y="6356350"/>
            <a:ext cx="1829499" cy="365125"/>
          </a:xfrm>
        </p:spPr>
        <p:txBody>
          <a:bodyPr/>
          <a:lstStyle/>
          <a:p>
            <a:fld id="{F0C871D8-B6D8-F340-A1EA-481CE5CFB8FA}" type="datetimeFigureOut">
              <a:rPr lang="en-US" smtClean="0"/>
              <a:t>6/6/2023</a:t>
            </a:fld>
            <a:endParaRPr lang="en-US"/>
          </a:p>
        </p:txBody>
      </p:sp>
      <p:sp>
        <p:nvSpPr>
          <p:cNvPr id="8" name="Footer Placeholder 7">
            <a:extLst>
              <a:ext uri="{FF2B5EF4-FFF2-40B4-BE49-F238E27FC236}">
                <a16:creationId xmlns:a16="http://schemas.microsoft.com/office/drawing/2014/main" id="{AA18A961-374A-D745-9ACD-203BBEC0026E}"/>
              </a:ext>
            </a:extLst>
          </p:cNvPr>
          <p:cNvSpPr>
            <a:spLocks noGrp="1"/>
          </p:cNvSpPr>
          <p:nvPr>
            <p:ph type="ftr" sz="quarter" idx="11"/>
          </p:nvPr>
        </p:nvSpPr>
        <p:spPr>
          <a:xfrm>
            <a:off x="3183251" y="6370621"/>
            <a:ext cx="4114800" cy="365125"/>
          </a:xfrm>
        </p:spPr>
        <p:txBody>
          <a:bodyPr/>
          <a:lstStyle/>
          <a:p>
            <a:endParaRPr lang="en-US"/>
          </a:p>
        </p:txBody>
      </p:sp>
      <p:sp>
        <p:nvSpPr>
          <p:cNvPr id="9" name="Slide Number Placeholder 8">
            <a:extLst>
              <a:ext uri="{FF2B5EF4-FFF2-40B4-BE49-F238E27FC236}">
                <a16:creationId xmlns:a16="http://schemas.microsoft.com/office/drawing/2014/main" id="{EC5E0418-54ED-C546-A433-0CAD2EC6E259}"/>
              </a:ext>
            </a:extLst>
          </p:cNvPr>
          <p:cNvSpPr>
            <a:spLocks noGrp="1"/>
          </p:cNvSpPr>
          <p:nvPr>
            <p:ph type="sldNum" sz="quarter" idx="12"/>
          </p:nvPr>
        </p:nvSpPr>
        <p:spPr>
          <a:xfrm>
            <a:off x="7813603" y="6356349"/>
            <a:ext cx="1828057" cy="365125"/>
          </a:xfrm>
        </p:spPr>
        <p:txBody>
          <a:bodyPr/>
          <a:lstStyle/>
          <a:p>
            <a:fld id="{EF211320-63FE-0A4D-8A93-EDF8DC382B11}" type="slidenum">
              <a:rPr lang="en-US" smtClean="0"/>
              <a:t>‹#›</a:t>
            </a:fld>
            <a:endParaRPr lang="en-US"/>
          </a:p>
        </p:txBody>
      </p:sp>
    </p:spTree>
    <p:extLst>
      <p:ext uri="{BB962C8B-B14F-4D97-AF65-F5344CB8AC3E}">
        <p14:creationId xmlns:p14="http://schemas.microsoft.com/office/powerpoint/2010/main" val="2984818844"/>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twoObj" preserve="1">
  <p:cSld name="Two Content with Title">
    <p:spTree>
      <p:nvGrpSpPr>
        <p:cNvPr id="1" name=""/>
        <p:cNvGrpSpPr/>
        <p:nvPr/>
      </p:nvGrpSpPr>
      <p:grpSpPr>
        <a:xfrm>
          <a:off x="0" y="0"/>
          <a:ext cx="0" cy="0"/>
          <a:chOff x="0" y="0"/>
          <a:chExt cx="0" cy="0"/>
        </a:xfrm>
      </p:grpSpPr>
      <p:pic>
        <p:nvPicPr>
          <p:cNvPr id="10" name="Picture 9" descr="A picture containing graphical user interface&#10;&#10;Description automatically generated">
            <a:extLst>
              <a:ext uri="{FF2B5EF4-FFF2-40B4-BE49-F238E27FC236}">
                <a16:creationId xmlns:a16="http://schemas.microsoft.com/office/drawing/2014/main" id="{F77D39A6-D50D-904F-B42B-E7500AD33D4D}"/>
              </a:ext>
            </a:extLst>
          </p:cNvPr>
          <p:cNvPicPr>
            <a:picLocks noChangeAspect="1"/>
          </p:cNvPicPr>
          <p:nvPr userDrawn="1"/>
        </p:nvPicPr>
        <p:blipFill>
          <a:blip r:embed="rId2"/>
          <a:stretch>
            <a:fillRect/>
          </a:stretch>
        </p:blipFill>
        <p:spPr>
          <a:xfrm>
            <a:off x="0" y="0"/>
            <a:ext cx="12192000" cy="6858000"/>
          </a:xfrm>
          <a:prstGeom prst="rect">
            <a:avLst/>
          </a:prstGeom>
        </p:spPr>
      </p:pic>
      <p:sp>
        <p:nvSpPr>
          <p:cNvPr id="2" name="Title 1">
            <a:extLst>
              <a:ext uri="{FF2B5EF4-FFF2-40B4-BE49-F238E27FC236}">
                <a16:creationId xmlns:a16="http://schemas.microsoft.com/office/drawing/2014/main" id="{46239ED2-892E-1449-9DEB-11BF9349C3F4}"/>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2DFA231D-88A7-6B4A-ADD9-C992855B6DCA}"/>
              </a:ext>
            </a:extLst>
          </p:cNvPr>
          <p:cNvSpPr>
            <a:spLocks noGrp="1"/>
          </p:cNvSpPr>
          <p:nvPr>
            <p:ph sz="half" idx="1"/>
          </p:nvPr>
        </p:nvSpPr>
        <p:spPr>
          <a:xfrm>
            <a:off x="838200" y="1825625"/>
            <a:ext cx="5181600" cy="3832226"/>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7DFEAF36-3A3F-774D-ACCD-280ED84785FB}"/>
              </a:ext>
            </a:extLst>
          </p:cNvPr>
          <p:cNvSpPr>
            <a:spLocks noGrp="1"/>
          </p:cNvSpPr>
          <p:nvPr>
            <p:ph sz="half" idx="2"/>
          </p:nvPr>
        </p:nvSpPr>
        <p:spPr>
          <a:xfrm>
            <a:off x="6172200" y="1825625"/>
            <a:ext cx="5181600" cy="3832226"/>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CDE8094D-E2C5-9C4D-BB6D-1B002D397BC6}"/>
              </a:ext>
            </a:extLst>
          </p:cNvPr>
          <p:cNvSpPr>
            <a:spLocks noGrp="1"/>
          </p:cNvSpPr>
          <p:nvPr>
            <p:ph type="dt" sz="half" idx="10"/>
          </p:nvPr>
        </p:nvSpPr>
        <p:spPr>
          <a:xfrm>
            <a:off x="838200" y="6337067"/>
            <a:ext cx="1368105" cy="365125"/>
          </a:xfrm>
        </p:spPr>
        <p:txBody>
          <a:bodyPr/>
          <a:lstStyle/>
          <a:p>
            <a:fld id="{F0C871D8-B6D8-F340-A1EA-481CE5CFB8FA}" type="datetimeFigureOut">
              <a:rPr lang="en-US" smtClean="0"/>
              <a:t>6/6/2023</a:t>
            </a:fld>
            <a:endParaRPr lang="en-US"/>
          </a:p>
        </p:txBody>
      </p:sp>
      <p:sp>
        <p:nvSpPr>
          <p:cNvPr id="6" name="Footer Placeholder 5">
            <a:extLst>
              <a:ext uri="{FF2B5EF4-FFF2-40B4-BE49-F238E27FC236}">
                <a16:creationId xmlns:a16="http://schemas.microsoft.com/office/drawing/2014/main" id="{8F7CB2DF-CB68-BC47-9F98-07E933A33EF1}"/>
              </a:ext>
            </a:extLst>
          </p:cNvPr>
          <p:cNvSpPr>
            <a:spLocks noGrp="1"/>
          </p:cNvSpPr>
          <p:nvPr>
            <p:ph type="ftr" sz="quarter" idx="11"/>
          </p:nvPr>
        </p:nvSpPr>
        <p:spPr>
          <a:xfrm>
            <a:off x="3080508" y="6337067"/>
            <a:ext cx="4114800" cy="365125"/>
          </a:xfrm>
        </p:spPr>
        <p:txBody>
          <a:bodyPr/>
          <a:lstStyle/>
          <a:p>
            <a:endParaRPr lang="en-US"/>
          </a:p>
        </p:txBody>
      </p:sp>
      <p:sp>
        <p:nvSpPr>
          <p:cNvPr id="7" name="Slide Number Placeholder 6">
            <a:extLst>
              <a:ext uri="{FF2B5EF4-FFF2-40B4-BE49-F238E27FC236}">
                <a16:creationId xmlns:a16="http://schemas.microsoft.com/office/drawing/2014/main" id="{9CC9B392-52D1-BC4F-9958-667AC513928D}"/>
              </a:ext>
            </a:extLst>
          </p:cNvPr>
          <p:cNvSpPr>
            <a:spLocks noGrp="1"/>
          </p:cNvSpPr>
          <p:nvPr>
            <p:ph type="sldNum" sz="quarter" idx="12"/>
          </p:nvPr>
        </p:nvSpPr>
        <p:spPr>
          <a:xfrm>
            <a:off x="8069511" y="6337067"/>
            <a:ext cx="1375794" cy="365125"/>
          </a:xfrm>
        </p:spPr>
        <p:txBody>
          <a:bodyPr/>
          <a:lstStyle/>
          <a:p>
            <a:fld id="{EF211320-63FE-0A4D-8A93-EDF8DC382B11}" type="slidenum">
              <a:rPr lang="en-US" smtClean="0"/>
              <a:t>‹#›</a:t>
            </a:fld>
            <a:endParaRPr lang="en-US"/>
          </a:p>
        </p:txBody>
      </p:sp>
    </p:spTree>
    <p:extLst>
      <p:ext uri="{BB962C8B-B14F-4D97-AF65-F5344CB8AC3E}">
        <p14:creationId xmlns:p14="http://schemas.microsoft.com/office/powerpoint/2010/main" val="1974591542"/>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preserve="1" userDrawn="1">
  <p:cSld name="2 Columns with Titles - Dark Alt">
    <p:spTree>
      <p:nvGrpSpPr>
        <p:cNvPr id="1" name=""/>
        <p:cNvGrpSpPr/>
        <p:nvPr/>
      </p:nvGrpSpPr>
      <p:grpSpPr>
        <a:xfrm>
          <a:off x="0" y="0"/>
          <a:ext cx="0" cy="0"/>
          <a:chOff x="0" y="0"/>
          <a:chExt cx="0" cy="0"/>
        </a:xfrm>
      </p:grpSpPr>
      <p:pic>
        <p:nvPicPr>
          <p:cNvPr id="15" name="Picture 14" descr="Shape, rectangle&#10;&#10;Description automatically generated">
            <a:extLst>
              <a:ext uri="{FF2B5EF4-FFF2-40B4-BE49-F238E27FC236}">
                <a16:creationId xmlns:a16="http://schemas.microsoft.com/office/drawing/2014/main" id="{89D83823-1948-6E48-A66F-F95B210B9BB4}"/>
              </a:ext>
            </a:extLst>
          </p:cNvPr>
          <p:cNvPicPr>
            <a:picLocks noChangeAspect="1"/>
          </p:cNvPicPr>
          <p:nvPr userDrawn="1"/>
        </p:nvPicPr>
        <p:blipFill>
          <a:blip r:embed="rId2"/>
          <a:stretch>
            <a:fillRect/>
          </a:stretch>
        </p:blipFill>
        <p:spPr>
          <a:xfrm>
            <a:off x="0" y="0"/>
            <a:ext cx="12192000" cy="6858000"/>
          </a:xfrm>
          <a:prstGeom prst="rect">
            <a:avLst/>
          </a:prstGeom>
        </p:spPr>
      </p:pic>
      <p:sp>
        <p:nvSpPr>
          <p:cNvPr id="3" name="Date Placeholder 2">
            <a:extLst>
              <a:ext uri="{FF2B5EF4-FFF2-40B4-BE49-F238E27FC236}">
                <a16:creationId xmlns:a16="http://schemas.microsoft.com/office/drawing/2014/main" id="{BA8C53D5-A3B7-9B4C-A8B6-A8FD5318F3ED}"/>
              </a:ext>
            </a:extLst>
          </p:cNvPr>
          <p:cNvSpPr>
            <a:spLocks noGrp="1"/>
          </p:cNvSpPr>
          <p:nvPr>
            <p:ph type="dt" sz="half" idx="10"/>
          </p:nvPr>
        </p:nvSpPr>
        <p:spPr/>
        <p:txBody>
          <a:bodyPr/>
          <a:lstStyle>
            <a:lvl1pPr>
              <a:defRPr>
                <a:solidFill>
                  <a:schemeClr val="bg1"/>
                </a:solidFill>
              </a:defRPr>
            </a:lvl1pPr>
          </a:lstStyle>
          <a:p>
            <a:fld id="{F0C871D8-B6D8-F340-A1EA-481CE5CFB8FA}" type="datetimeFigureOut">
              <a:rPr lang="en-US" smtClean="0"/>
              <a:pPr/>
              <a:t>6/6/2023</a:t>
            </a:fld>
            <a:endParaRPr lang="en-US"/>
          </a:p>
        </p:txBody>
      </p:sp>
      <p:sp>
        <p:nvSpPr>
          <p:cNvPr id="5" name="Slide Number Placeholder 4">
            <a:extLst>
              <a:ext uri="{FF2B5EF4-FFF2-40B4-BE49-F238E27FC236}">
                <a16:creationId xmlns:a16="http://schemas.microsoft.com/office/drawing/2014/main" id="{78607EB2-3D24-304D-87F9-27D3BDDFF526}"/>
              </a:ext>
            </a:extLst>
          </p:cNvPr>
          <p:cNvSpPr>
            <a:spLocks noGrp="1"/>
          </p:cNvSpPr>
          <p:nvPr>
            <p:ph type="sldNum" sz="quarter" idx="12"/>
          </p:nvPr>
        </p:nvSpPr>
        <p:spPr/>
        <p:txBody>
          <a:bodyPr/>
          <a:lstStyle>
            <a:lvl1pPr>
              <a:defRPr>
                <a:solidFill>
                  <a:schemeClr val="bg1"/>
                </a:solidFill>
              </a:defRPr>
            </a:lvl1pPr>
          </a:lstStyle>
          <a:p>
            <a:fld id="{EF211320-63FE-0A4D-8A93-EDF8DC382B11}" type="slidenum">
              <a:rPr lang="en-US" smtClean="0"/>
              <a:pPr/>
              <a:t>‹#›</a:t>
            </a:fld>
            <a:endParaRPr lang="en-US"/>
          </a:p>
        </p:txBody>
      </p:sp>
      <p:sp>
        <p:nvSpPr>
          <p:cNvPr id="9" name="Text Placeholder 2">
            <a:extLst>
              <a:ext uri="{FF2B5EF4-FFF2-40B4-BE49-F238E27FC236}">
                <a16:creationId xmlns:a16="http://schemas.microsoft.com/office/drawing/2014/main" id="{808E5242-609E-ED45-94DC-0911583CF97B}"/>
              </a:ext>
            </a:extLst>
          </p:cNvPr>
          <p:cNvSpPr>
            <a:spLocks noGrp="1"/>
          </p:cNvSpPr>
          <p:nvPr>
            <p:ph type="body" idx="1"/>
          </p:nvPr>
        </p:nvSpPr>
        <p:spPr>
          <a:xfrm>
            <a:off x="423018" y="315913"/>
            <a:ext cx="5157787" cy="823912"/>
          </a:xfrm>
        </p:spPr>
        <p:txBody>
          <a:bodyPr anchor="b"/>
          <a:lstStyle>
            <a:lvl1pPr marL="0" indent="0">
              <a:buNone/>
              <a:defRPr sz="2400" b="1">
                <a:solidFill>
                  <a:schemeClr val="bg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0" name="Content Placeholder 3">
            <a:extLst>
              <a:ext uri="{FF2B5EF4-FFF2-40B4-BE49-F238E27FC236}">
                <a16:creationId xmlns:a16="http://schemas.microsoft.com/office/drawing/2014/main" id="{8A29FD50-FC2C-E847-977B-05EA37B071FC}"/>
              </a:ext>
            </a:extLst>
          </p:cNvPr>
          <p:cNvSpPr>
            <a:spLocks noGrp="1"/>
          </p:cNvSpPr>
          <p:nvPr>
            <p:ph sz="half" idx="2"/>
          </p:nvPr>
        </p:nvSpPr>
        <p:spPr>
          <a:xfrm>
            <a:off x="423018" y="1274049"/>
            <a:ext cx="5157787" cy="4766024"/>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1" name="Text Placeholder 2">
            <a:extLst>
              <a:ext uri="{FF2B5EF4-FFF2-40B4-BE49-F238E27FC236}">
                <a16:creationId xmlns:a16="http://schemas.microsoft.com/office/drawing/2014/main" id="{955E2925-6AC5-F948-A7CA-4884FC0125F3}"/>
              </a:ext>
            </a:extLst>
          </p:cNvPr>
          <p:cNvSpPr>
            <a:spLocks noGrp="1"/>
          </p:cNvSpPr>
          <p:nvPr>
            <p:ph type="body" idx="13"/>
          </p:nvPr>
        </p:nvSpPr>
        <p:spPr>
          <a:xfrm>
            <a:off x="6812531" y="315913"/>
            <a:ext cx="5157787" cy="823912"/>
          </a:xfrm>
        </p:spPr>
        <p:txBody>
          <a:bodyPr anchor="b"/>
          <a:lstStyle>
            <a:lvl1pPr marL="0" indent="0">
              <a:buNone/>
              <a:defRPr sz="2400" b="1">
                <a:solidFill>
                  <a:schemeClr val="bg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2" name="Content Placeholder 3">
            <a:extLst>
              <a:ext uri="{FF2B5EF4-FFF2-40B4-BE49-F238E27FC236}">
                <a16:creationId xmlns:a16="http://schemas.microsoft.com/office/drawing/2014/main" id="{E2CDD849-375F-C947-AFAC-38E50CADEDD0}"/>
              </a:ext>
            </a:extLst>
          </p:cNvPr>
          <p:cNvSpPr>
            <a:spLocks noGrp="1"/>
          </p:cNvSpPr>
          <p:nvPr>
            <p:ph sz="half" idx="14"/>
          </p:nvPr>
        </p:nvSpPr>
        <p:spPr>
          <a:xfrm>
            <a:off x="6812531" y="1274049"/>
            <a:ext cx="5157787" cy="4766024"/>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4281864661"/>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preserve="1" userDrawn="1">
  <p:cSld name="7_Title Only">
    <p:spTree>
      <p:nvGrpSpPr>
        <p:cNvPr id="1" name=""/>
        <p:cNvGrpSpPr/>
        <p:nvPr/>
      </p:nvGrpSpPr>
      <p:grpSpPr>
        <a:xfrm>
          <a:off x="0" y="0"/>
          <a:ext cx="0" cy="0"/>
          <a:chOff x="0" y="0"/>
          <a:chExt cx="0" cy="0"/>
        </a:xfrm>
      </p:grpSpPr>
      <p:pic>
        <p:nvPicPr>
          <p:cNvPr id="14" name="Picture 13" descr="Shape&#10;&#10;Description automatically generated">
            <a:extLst>
              <a:ext uri="{FF2B5EF4-FFF2-40B4-BE49-F238E27FC236}">
                <a16:creationId xmlns:a16="http://schemas.microsoft.com/office/drawing/2014/main" id="{C179C0FA-7D17-3B42-80FD-9025DC9167C2}"/>
              </a:ext>
            </a:extLst>
          </p:cNvPr>
          <p:cNvPicPr>
            <a:picLocks noChangeAspect="1"/>
          </p:cNvPicPr>
          <p:nvPr userDrawn="1"/>
        </p:nvPicPr>
        <p:blipFill>
          <a:blip r:embed="rId2"/>
          <a:stretch>
            <a:fillRect/>
          </a:stretch>
        </p:blipFill>
        <p:spPr>
          <a:xfrm>
            <a:off x="0" y="0"/>
            <a:ext cx="12192000" cy="6858000"/>
          </a:xfrm>
          <a:prstGeom prst="rect">
            <a:avLst/>
          </a:prstGeom>
        </p:spPr>
      </p:pic>
      <p:sp>
        <p:nvSpPr>
          <p:cNvPr id="3" name="Date Placeholder 2">
            <a:extLst>
              <a:ext uri="{FF2B5EF4-FFF2-40B4-BE49-F238E27FC236}">
                <a16:creationId xmlns:a16="http://schemas.microsoft.com/office/drawing/2014/main" id="{BA8C53D5-A3B7-9B4C-A8B6-A8FD5318F3ED}"/>
              </a:ext>
            </a:extLst>
          </p:cNvPr>
          <p:cNvSpPr>
            <a:spLocks noGrp="1"/>
          </p:cNvSpPr>
          <p:nvPr>
            <p:ph type="dt" sz="half" idx="10"/>
          </p:nvPr>
        </p:nvSpPr>
        <p:spPr>
          <a:xfrm>
            <a:off x="1088950" y="6387400"/>
            <a:ext cx="954161" cy="365125"/>
          </a:xfrm>
        </p:spPr>
        <p:txBody>
          <a:bodyPr/>
          <a:lstStyle/>
          <a:p>
            <a:fld id="{F0C871D8-B6D8-F340-A1EA-481CE5CFB8FA}" type="datetimeFigureOut">
              <a:rPr lang="en-US" smtClean="0"/>
              <a:t>6/6/2023</a:t>
            </a:fld>
            <a:endParaRPr lang="en-US"/>
          </a:p>
        </p:txBody>
      </p:sp>
      <p:sp>
        <p:nvSpPr>
          <p:cNvPr id="4" name="Footer Placeholder 3">
            <a:extLst>
              <a:ext uri="{FF2B5EF4-FFF2-40B4-BE49-F238E27FC236}">
                <a16:creationId xmlns:a16="http://schemas.microsoft.com/office/drawing/2014/main" id="{CEAE4D1B-8DE6-DD4A-9EF0-7056F142D628}"/>
              </a:ext>
            </a:extLst>
          </p:cNvPr>
          <p:cNvSpPr>
            <a:spLocks noGrp="1"/>
          </p:cNvSpPr>
          <p:nvPr>
            <p:ph type="ftr" sz="quarter" idx="11"/>
          </p:nvPr>
        </p:nvSpPr>
        <p:spPr>
          <a:xfrm>
            <a:off x="2097247" y="6387400"/>
            <a:ext cx="2831415" cy="365125"/>
          </a:xfrm>
        </p:spPr>
        <p:txBody>
          <a:bodyPr/>
          <a:lstStyle/>
          <a:p>
            <a:endParaRPr lang="en-US"/>
          </a:p>
        </p:txBody>
      </p:sp>
      <p:sp>
        <p:nvSpPr>
          <p:cNvPr id="5" name="Slide Number Placeholder 4">
            <a:extLst>
              <a:ext uri="{FF2B5EF4-FFF2-40B4-BE49-F238E27FC236}">
                <a16:creationId xmlns:a16="http://schemas.microsoft.com/office/drawing/2014/main" id="{78607EB2-3D24-304D-87F9-27D3BDDFF526}"/>
              </a:ext>
            </a:extLst>
          </p:cNvPr>
          <p:cNvSpPr>
            <a:spLocks noGrp="1"/>
          </p:cNvSpPr>
          <p:nvPr>
            <p:ph type="sldNum" sz="quarter" idx="12"/>
          </p:nvPr>
        </p:nvSpPr>
        <p:spPr>
          <a:xfrm>
            <a:off x="4982798" y="6387401"/>
            <a:ext cx="693838" cy="365125"/>
          </a:xfrm>
        </p:spPr>
        <p:txBody>
          <a:bodyPr/>
          <a:lstStyle/>
          <a:p>
            <a:fld id="{EF211320-63FE-0A4D-8A93-EDF8DC382B11}" type="slidenum">
              <a:rPr lang="en-US" smtClean="0"/>
              <a:t>‹#›</a:t>
            </a:fld>
            <a:endParaRPr lang="en-US"/>
          </a:p>
        </p:txBody>
      </p:sp>
      <p:sp>
        <p:nvSpPr>
          <p:cNvPr id="9" name="Title 1">
            <a:extLst>
              <a:ext uri="{FF2B5EF4-FFF2-40B4-BE49-F238E27FC236}">
                <a16:creationId xmlns:a16="http://schemas.microsoft.com/office/drawing/2014/main" id="{5A782EA2-B966-A04C-A5A6-0AFDA11CFBEF}"/>
              </a:ext>
            </a:extLst>
          </p:cNvPr>
          <p:cNvSpPr>
            <a:spLocks noGrp="1"/>
          </p:cNvSpPr>
          <p:nvPr>
            <p:ph type="title"/>
          </p:nvPr>
        </p:nvSpPr>
        <p:spPr>
          <a:xfrm>
            <a:off x="6349752" y="790624"/>
            <a:ext cx="5169131" cy="1231123"/>
          </a:xfrm>
        </p:spPr>
        <p:txBody>
          <a:bodyPr>
            <a:normAutofit/>
          </a:bodyPr>
          <a:lstStyle>
            <a:lvl1pPr>
              <a:defRPr sz="4000"/>
            </a:lvl1pPr>
          </a:lstStyle>
          <a:p>
            <a:r>
              <a:rPr lang="en-US"/>
              <a:t>Click to edit Master title style</a:t>
            </a:r>
          </a:p>
        </p:txBody>
      </p:sp>
      <p:sp>
        <p:nvSpPr>
          <p:cNvPr id="10" name="Content Placeholder 2">
            <a:extLst>
              <a:ext uri="{FF2B5EF4-FFF2-40B4-BE49-F238E27FC236}">
                <a16:creationId xmlns:a16="http://schemas.microsoft.com/office/drawing/2014/main" id="{EFE3C027-BA55-C449-880E-A777C39CC68D}"/>
              </a:ext>
            </a:extLst>
          </p:cNvPr>
          <p:cNvSpPr>
            <a:spLocks noGrp="1"/>
          </p:cNvSpPr>
          <p:nvPr>
            <p:ph idx="13"/>
          </p:nvPr>
        </p:nvSpPr>
        <p:spPr>
          <a:xfrm>
            <a:off x="6349752" y="2967464"/>
            <a:ext cx="5169131" cy="313133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1" name="Text Placeholder 2">
            <a:extLst>
              <a:ext uri="{FF2B5EF4-FFF2-40B4-BE49-F238E27FC236}">
                <a16:creationId xmlns:a16="http://schemas.microsoft.com/office/drawing/2014/main" id="{00730102-9197-0040-BCE6-0B10496AF8B0}"/>
              </a:ext>
            </a:extLst>
          </p:cNvPr>
          <p:cNvSpPr>
            <a:spLocks noGrp="1"/>
          </p:cNvSpPr>
          <p:nvPr>
            <p:ph type="body" idx="15"/>
          </p:nvPr>
        </p:nvSpPr>
        <p:spPr>
          <a:xfrm>
            <a:off x="6349752" y="2153077"/>
            <a:ext cx="5169131" cy="701213"/>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2" name="Picture Placeholder 2">
            <a:extLst>
              <a:ext uri="{FF2B5EF4-FFF2-40B4-BE49-F238E27FC236}">
                <a16:creationId xmlns:a16="http://schemas.microsoft.com/office/drawing/2014/main" id="{76D3E1F4-7390-4148-9E82-C4AA616D81E2}"/>
              </a:ext>
            </a:extLst>
          </p:cNvPr>
          <p:cNvSpPr>
            <a:spLocks noGrp="1"/>
          </p:cNvSpPr>
          <p:nvPr>
            <p:ph type="pic" idx="1"/>
          </p:nvPr>
        </p:nvSpPr>
        <p:spPr>
          <a:xfrm>
            <a:off x="1182849" y="723900"/>
            <a:ext cx="4404220" cy="2531028"/>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13" name="Picture Placeholder 2">
            <a:extLst>
              <a:ext uri="{FF2B5EF4-FFF2-40B4-BE49-F238E27FC236}">
                <a16:creationId xmlns:a16="http://schemas.microsoft.com/office/drawing/2014/main" id="{35DF39EC-822A-8F4D-9D40-4523C60BA6B6}"/>
              </a:ext>
            </a:extLst>
          </p:cNvPr>
          <p:cNvSpPr>
            <a:spLocks noGrp="1"/>
          </p:cNvSpPr>
          <p:nvPr>
            <p:ph type="pic" idx="16"/>
          </p:nvPr>
        </p:nvSpPr>
        <p:spPr>
          <a:xfrm>
            <a:off x="1182849" y="3517435"/>
            <a:ext cx="4404220" cy="2531028"/>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Tree>
    <p:extLst>
      <p:ext uri="{BB962C8B-B14F-4D97-AF65-F5344CB8AC3E}">
        <p14:creationId xmlns:p14="http://schemas.microsoft.com/office/powerpoint/2010/main" val="1718028388"/>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preserve="1" userDrawn="1">
  <p:cSld name="9_Title Only">
    <p:spTree>
      <p:nvGrpSpPr>
        <p:cNvPr id="1" name=""/>
        <p:cNvGrpSpPr/>
        <p:nvPr/>
      </p:nvGrpSpPr>
      <p:grpSpPr>
        <a:xfrm>
          <a:off x="0" y="0"/>
          <a:ext cx="0" cy="0"/>
          <a:chOff x="0" y="0"/>
          <a:chExt cx="0" cy="0"/>
        </a:xfrm>
      </p:grpSpPr>
      <p:pic>
        <p:nvPicPr>
          <p:cNvPr id="14" name="Picture 13" descr="Shape&#10;&#10;Description automatically generated">
            <a:extLst>
              <a:ext uri="{FF2B5EF4-FFF2-40B4-BE49-F238E27FC236}">
                <a16:creationId xmlns:a16="http://schemas.microsoft.com/office/drawing/2014/main" id="{6F6DD72A-A064-4048-9825-6951F9093C06}"/>
              </a:ext>
            </a:extLst>
          </p:cNvPr>
          <p:cNvPicPr>
            <a:picLocks noChangeAspect="1"/>
          </p:cNvPicPr>
          <p:nvPr userDrawn="1"/>
        </p:nvPicPr>
        <p:blipFill>
          <a:blip r:embed="rId2"/>
          <a:stretch>
            <a:fillRect/>
          </a:stretch>
        </p:blipFill>
        <p:spPr>
          <a:xfrm flipH="1">
            <a:off x="0" y="0"/>
            <a:ext cx="12192000" cy="6858000"/>
          </a:xfrm>
          <a:prstGeom prst="rect">
            <a:avLst/>
          </a:prstGeom>
        </p:spPr>
      </p:pic>
      <p:sp>
        <p:nvSpPr>
          <p:cNvPr id="3" name="Date Placeholder 2">
            <a:extLst>
              <a:ext uri="{FF2B5EF4-FFF2-40B4-BE49-F238E27FC236}">
                <a16:creationId xmlns:a16="http://schemas.microsoft.com/office/drawing/2014/main" id="{BA8C53D5-A3B7-9B4C-A8B6-A8FD5318F3ED}"/>
              </a:ext>
            </a:extLst>
          </p:cNvPr>
          <p:cNvSpPr>
            <a:spLocks noGrp="1"/>
          </p:cNvSpPr>
          <p:nvPr>
            <p:ph type="dt" sz="half" idx="10"/>
          </p:nvPr>
        </p:nvSpPr>
        <p:spPr>
          <a:xfrm>
            <a:off x="6533800" y="6355433"/>
            <a:ext cx="957569" cy="365125"/>
          </a:xfrm>
        </p:spPr>
        <p:txBody>
          <a:bodyPr/>
          <a:lstStyle/>
          <a:p>
            <a:fld id="{F0C871D8-B6D8-F340-A1EA-481CE5CFB8FA}" type="datetimeFigureOut">
              <a:rPr lang="en-US" smtClean="0"/>
              <a:t>6/6/2023</a:t>
            </a:fld>
            <a:endParaRPr lang="en-US"/>
          </a:p>
        </p:txBody>
      </p:sp>
      <p:sp>
        <p:nvSpPr>
          <p:cNvPr id="4" name="Footer Placeholder 3">
            <a:extLst>
              <a:ext uri="{FF2B5EF4-FFF2-40B4-BE49-F238E27FC236}">
                <a16:creationId xmlns:a16="http://schemas.microsoft.com/office/drawing/2014/main" id="{CEAE4D1B-8DE6-DD4A-9EF0-7056F142D628}"/>
              </a:ext>
            </a:extLst>
          </p:cNvPr>
          <p:cNvSpPr>
            <a:spLocks noGrp="1"/>
          </p:cNvSpPr>
          <p:nvPr>
            <p:ph type="ftr" sz="quarter" idx="11"/>
          </p:nvPr>
        </p:nvSpPr>
        <p:spPr>
          <a:xfrm>
            <a:off x="7521956" y="6355433"/>
            <a:ext cx="2837096" cy="365125"/>
          </a:xfrm>
        </p:spPr>
        <p:txBody>
          <a:bodyPr/>
          <a:lstStyle/>
          <a:p>
            <a:endParaRPr lang="en-US"/>
          </a:p>
        </p:txBody>
      </p:sp>
      <p:sp>
        <p:nvSpPr>
          <p:cNvPr id="5" name="Slide Number Placeholder 4">
            <a:extLst>
              <a:ext uri="{FF2B5EF4-FFF2-40B4-BE49-F238E27FC236}">
                <a16:creationId xmlns:a16="http://schemas.microsoft.com/office/drawing/2014/main" id="{78607EB2-3D24-304D-87F9-27D3BDDFF526}"/>
              </a:ext>
            </a:extLst>
          </p:cNvPr>
          <p:cNvSpPr>
            <a:spLocks noGrp="1"/>
          </p:cNvSpPr>
          <p:nvPr>
            <p:ph type="sldNum" sz="quarter" idx="12"/>
          </p:nvPr>
        </p:nvSpPr>
        <p:spPr>
          <a:xfrm>
            <a:off x="10413187" y="6355433"/>
            <a:ext cx="693838" cy="365125"/>
          </a:xfrm>
        </p:spPr>
        <p:txBody>
          <a:bodyPr/>
          <a:lstStyle/>
          <a:p>
            <a:fld id="{EF211320-63FE-0A4D-8A93-EDF8DC382B11}" type="slidenum">
              <a:rPr lang="en-US" smtClean="0"/>
              <a:t>‹#›</a:t>
            </a:fld>
            <a:endParaRPr lang="en-US"/>
          </a:p>
        </p:txBody>
      </p:sp>
      <p:sp>
        <p:nvSpPr>
          <p:cNvPr id="9" name="Title 1">
            <a:extLst>
              <a:ext uri="{FF2B5EF4-FFF2-40B4-BE49-F238E27FC236}">
                <a16:creationId xmlns:a16="http://schemas.microsoft.com/office/drawing/2014/main" id="{5A782EA2-B966-A04C-A5A6-0AFDA11CFBEF}"/>
              </a:ext>
            </a:extLst>
          </p:cNvPr>
          <p:cNvSpPr>
            <a:spLocks noGrp="1"/>
          </p:cNvSpPr>
          <p:nvPr>
            <p:ph type="title"/>
          </p:nvPr>
        </p:nvSpPr>
        <p:spPr>
          <a:xfrm>
            <a:off x="758211" y="743465"/>
            <a:ext cx="5169131" cy="1231123"/>
          </a:xfrm>
        </p:spPr>
        <p:txBody>
          <a:bodyPr>
            <a:normAutofit/>
          </a:bodyPr>
          <a:lstStyle>
            <a:lvl1pPr>
              <a:defRPr sz="4000"/>
            </a:lvl1pPr>
          </a:lstStyle>
          <a:p>
            <a:r>
              <a:rPr lang="en-US"/>
              <a:t>Click to edit Master title style</a:t>
            </a:r>
          </a:p>
        </p:txBody>
      </p:sp>
      <p:sp>
        <p:nvSpPr>
          <p:cNvPr id="10" name="Content Placeholder 2">
            <a:extLst>
              <a:ext uri="{FF2B5EF4-FFF2-40B4-BE49-F238E27FC236}">
                <a16:creationId xmlns:a16="http://schemas.microsoft.com/office/drawing/2014/main" id="{EFE3C027-BA55-C449-880E-A777C39CC68D}"/>
              </a:ext>
            </a:extLst>
          </p:cNvPr>
          <p:cNvSpPr>
            <a:spLocks noGrp="1"/>
          </p:cNvSpPr>
          <p:nvPr>
            <p:ph idx="13"/>
          </p:nvPr>
        </p:nvSpPr>
        <p:spPr>
          <a:xfrm>
            <a:off x="758211" y="2920305"/>
            <a:ext cx="5169131" cy="313133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1" name="Text Placeholder 2">
            <a:extLst>
              <a:ext uri="{FF2B5EF4-FFF2-40B4-BE49-F238E27FC236}">
                <a16:creationId xmlns:a16="http://schemas.microsoft.com/office/drawing/2014/main" id="{00730102-9197-0040-BCE6-0B10496AF8B0}"/>
              </a:ext>
            </a:extLst>
          </p:cNvPr>
          <p:cNvSpPr>
            <a:spLocks noGrp="1"/>
          </p:cNvSpPr>
          <p:nvPr>
            <p:ph type="body" idx="15"/>
          </p:nvPr>
        </p:nvSpPr>
        <p:spPr>
          <a:xfrm>
            <a:off x="758211" y="2105918"/>
            <a:ext cx="5169131" cy="701213"/>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2" name="Picture Placeholder 2">
            <a:extLst>
              <a:ext uri="{FF2B5EF4-FFF2-40B4-BE49-F238E27FC236}">
                <a16:creationId xmlns:a16="http://schemas.microsoft.com/office/drawing/2014/main" id="{76D3E1F4-7390-4148-9E82-C4AA616D81E2}"/>
              </a:ext>
            </a:extLst>
          </p:cNvPr>
          <p:cNvSpPr>
            <a:spLocks noGrp="1"/>
          </p:cNvSpPr>
          <p:nvPr>
            <p:ph type="pic" idx="1"/>
          </p:nvPr>
        </p:nvSpPr>
        <p:spPr>
          <a:xfrm>
            <a:off x="6533801" y="508573"/>
            <a:ext cx="4573224" cy="2531028"/>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13" name="Picture Placeholder 2">
            <a:extLst>
              <a:ext uri="{FF2B5EF4-FFF2-40B4-BE49-F238E27FC236}">
                <a16:creationId xmlns:a16="http://schemas.microsoft.com/office/drawing/2014/main" id="{35DF39EC-822A-8F4D-9D40-4523C60BA6B6}"/>
              </a:ext>
            </a:extLst>
          </p:cNvPr>
          <p:cNvSpPr>
            <a:spLocks noGrp="1"/>
          </p:cNvSpPr>
          <p:nvPr>
            <p:ph type="pic" idx="16"/>
          </p:nvPr>
        </p:nvSpPr>
        <p:spPr>
          <a:xfrm>
            <a:off x="6533801" y="3537000"/>
            <a:ext cx="4573224" cy="2531028"/>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Tree>
    <p:extLst>
      <p:ext uri="{BB962C8B-B14F-4D97-AF65-F5344CB8AC3E}">
        <p14:creationId xmlns:p14="http://schemas.microsoft.com/office/powerpoint/2010/main" val="1847712445"/>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blank" preserve="1">
  <p:cSld name="Transition Slide/Logo Slide Alt">
    <p:spTree>
      <p:nvGrpSpPr>
        <p:cNvPr id="1" name=""/>
        <p:cNvGrpSpPr/>
        <p:nvPr/>
      </p:nvGrpSpPr>
      <p:grpSpPr>
        <a:xfrm>
          <a:off x="0" y="0"/>
          <a:ext cx="0" cy="0"/>
          <a:chOff x="0" y="0"/>
          <a:chExt cx="0" cy="0"/>
        </a:xfrm>
      </p:grpSpPr>
      <p:pic>
        <p:nvPicPr>
          <p:cNvPr id="7" name="Picture 6" descr="Icon&#10;&#10;Description automatically generated with low confidence">
            <a:extLst>
              <a:ext uri="{FF2B5EF4-FFF2-40B4-BE49-F238E27FC236}">
                <a16:creationId xmlns:a16="http://schemas.microsoft.com/office/drawing/2014/main" id="{4F49902B-BA1F-714E-A85D-1010CDED228A}"/>
              </a:ext>
            </a:extLst>
          </p:cNvPr>
          <p:cNvPicPr>
            <a:picLocks noChangeAspect="1"/>
          </p:cNvPicPr>
          <p:nvPr userDrawn="1"/>
        </p:nvPicPr>
        <p:blipFill>
          <a:blip r:embed="rId2"/>
          <a:stretch>
            <a:fillRect/>
          </a:stretch>
        </p:blipFill>
        <p:spPr>
          <a:xfrm>
            <a:off x="0" y="0"/>
            <a:ext cx="12192000" cy="6858000"/>
          </a:xfrm>
          <a:prstGeom prst="rect">
            <a:avLst/>
          </a:prstGeom>
        </p:spPr>
      </p:pic>
      <p:sp>
        <p:nvSpPr>
          <p:cNvPr id="2" name="Date Placeholder 1">
            <a:extLst>
              <a:ext uri="{FF2B5EF4-FFF2-40B4-BE49-F238E27FC236}">
                <a16:creationId xmlns:a16="http://schemas.microsoft.com/office/drawing/2014/main" id="{A7843F42-CEBD-7042-B0AE-C4397EF85AD1}"/>
              </a:ext>
            </a:extLst>
          </p:cNvPr>
          <p:cNvSpPr>
            <a:spLocks noGrp="1"/>
          </p:cNvSpPr>
          <p:nvPr>
            <p:ph type="dt" sz="half" idx="10"/>
          </p:nvPr>
        </p:nvSpPr>
        <p:spPr/>
        <p:txBody>
          <a:bodyPr/>
          <a:lstStyle>
            <a:lvl1pPr>
              <a:defRPr>
                <a:solidFill>
                  <a:schemeClr val="bg1"/>
                </a:solidFill>
              </a:defRPr>
            </a:lvl1pPr>
          </a:lstStyle>
          <a:p>
            <a:fld id="{F0C871D8-B6D8-F340-A1EA-481CE5CFB8FA}" type="datetimeFigureOut">
              <a:rPr lang="en-US" smtClean="0"/>
              <a:pPr/>
              <a:t>6/6/2023</a:t>
            </a:fld>
            <a:endParaRPr lang="en-US"/>
          </a:p>
        </p:txBody>
      </p:sp>
      <p:sp>
        <p:nvSpPr>
          <p:cNvPr id="3" name="Footer Placeholder 2">
            <a:extLst>
              <a:ext uri="{FF2B5EF4-FFF2-40B4-BE49-F238E27FC236}">
                <a16:creationId xmlns:a16="http://schemas.microsoft.com/office/drawing/2014/main" id="{B116ECA8-C16B-3A44-8856-8293A8AEA044}"/>
              </a:ext>
            </a:extLst>
          </p:cNvPr>
          <p:cNvSpPr>
            <a:spLocks noGrp="1"/>
          </p:cNvSpPr>
          <p:nvPr>
            <p:ph type="ftr" sz="quarter" idx="11"/>
          </p:nvPr>
        </p:nvSpPr>
        <p:spPr/>
        <p:txBody>
          <a:bodyPr/>
          <a:lstStyle>
            <a:lvl1pPr>
              <a:defRPr>
                <a:solidFill>
                  <a:schemeClr val="bg1"/>
                </a:solidFill>
              </a:defRPr>
            </a:lvl1pPr>
          </a:lstStyle>
          <a:p>
            <a:endParaRPr lang="en-US"/>
          </a:p>
        </p:txBody>
      </p:sp>
      <p:sp>
        <p:nvSpPr>
          <p:cNvPr id="4" name="Slide Number Placeholder 3">
            <a:extLst>
              <a:ext uri="{FF2B5EF4-FFF2-40B4-BE49-F238E27FC236}">
                <a16:creationId xmlns:a16="http://schemas.microsoft.com/office/drawing/2014/main" id="{90F7BEFF-64D0-814C-BF95-CB094C37B3B7}"/>
              </a:ext>
            </a:extLst>
          </p:cNvPr>
          <p:cNvSpPr>
            <a:spLocks noGrp="1"/>
          </p:cNvSpPr>
          <p:nvPr>
            <p:ph type="sldNum" sz="quarter" idx="12"/>
          </p:nvPr>
        </p:nvSpPr>
        <p:spPr/>
        <p:txBody>
          <a:bodyPr/>
          <a:lstStyle>
            <a:lvl1pPr>
              <a:defRPr>
                <a:solidFill>
                  <a:schemeClr val="bg1"/>
                </a:solidFill>
              </a:defRPr>
            </a:lvl1pPr>
          </a:lstStyle>
          <a:p>
            <a:fld id="{EF211320-63FE-0A4D-8A93-EDF8DC382B11}" type="slidenum">
              <a:rPr lang="en-US" smtClean="0"/>
              <a:pPr/>
              <a:t>‹#›</a:t>
            </a:fld>
            <a:endParaRPr lang="en-US"/>
          </a:p>
        </p:txBody>
      </p:sp>
    </p:spTree>
    <p:extLst>
      <p:ext uri="{BB962C8B-B14F-4D97-AF65-F5344CB8AC3E}">
        <p14:creationId xmlns:p14="http://schemas.microsoft.com/office/powerpoint/2010/main" val="1992346011"/>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type="blank" preserve="1">
  <p:cSld name="Transition Slide/Logo Slide">
    <p:spTree>
      <p:nvGrpSpPr>
        <p:cNvPr id="1" name=""/>
        <p:cNvGrpSpPr/>
        <p:nvPr/>
      </p:nvGrpSpPr>
      <p:grpSpPr>
        <a:xfrm>
          <a:off x="0" y="0"/>
          <a:ext cx="0" cy="0"/>
          <a:chOff x="0" y="0"/>
          <a:chExt cx="0" cy="0"/>
        </a:xfrm>
      </p:grpSpPr>
      <p:pic>
        <p:nvPicPr>
          <p:cNvPr id="6" name="Picture 5" descr="A picture containing icon&#10;&#10;Description automatically generated">
            <a:extLst>
              <a:ext uri="{FF2B5EF4-FFF2-40B4-BE49-F238E27FC236}">
                <a16:creationId xmlns:a16="http://schemas.microsoft.com/office/drawing/2014/main" id="{9930CBCA-B73D-0F42-B576-4A2437387D2F}"/>
              </a:ext>
            </a:extLst>
          </p:cNvPr>
          <p:cNvPicPr>
            <a:picLocks noChangeAspect="1"/>
          </p:cNvPicPr>
          <p:nvPr userDrawn="1"/>
        </p:nvPicPr>
        <p:blipFill>
          <a:blip r:embed="rId2"/>
          <a:stretch>
            <a:fillRect/>
          </a:stretch>
        </p:blipFill>
        <p:spPr>
          <a:xfrm>
            <a:off x="0" y="0"/>
            <a:ext cx="12192000" cy="6858000"/>
          </a:xfrm>
          <a:prstGeom prst="rect">
            <a:avLst/>
          </a:prstGeom>
        </p:spPr>
      </p:pic>
      <p:sp>
        <p:nvSpPr>
          <p:cNvPr id="2" name="Date Placeholder 1">
            <a:extLst>
              <a:ext uri="{FF2B5EF4-FFF2-40B4-BE49-F238E27FC236}">
                <a16:creationId xmlns:a16="http://schemas.microsoft.com/office/drawing/2014/main" id="{A7843F42-CEBD-7042-B0AE-C4397EF85AD1}"/>
              </a:ext>
            </a:extLst>
          </p:cNvPr>
          <p:cNvSpPr>
            <a:spLocks noGrp="1"/>
          </p:cNvSpPr>
          <p:nvPr>
            <p:ph type="dt" sz="half" idx="10"/>
          </p:nvPr>
        </p:nvSpPr>
        <p:spPr/>
        <p:txBody>
          <a:bodyPr/>
          <a:lstStyle>
            <a:lvl1pPr>
              <a:defRPr>
                <a:solidFill>
                  <a:schemeClr val="tx1">
                    <a:lumMod val="75000"/>
                    <a:lumOff val="25000"/>
                  </a:schemeClr>
                </a:solidFill>
              </a:defRPr>
            </a:lvl1pPr>
          </a:lstStyle>
          <a:p>
            <a:fld id="{F0C871D8-B6D8-F340-A1EA-481CE5CFB8FA}" type="datetimeFigureOut">
              <a:rPr lang="en-US" smtClean="0"/>
              <a:pPr/>
              <a:t>6/6/2023</a:t>
            </a:fld>
            <a:endParaRPr lang="en-US"/>
          </a:p>
        </p:txBody>
      </p:sp>
      <p:sp>
        <p:nvSpPr>
          <p:cNvPr id="3" name="Footer Placeholder 2">
            <a:extLst>
              <a:ext uri="{FF2B5EF4-FFF2-40B4-BE49-F238E27FC236}">
                <a16:creationId xmlns:a16="http://schemas.microsoft.com/office/drawing/2014/main" id="{B116ECA8-C16B-3A44-8856-8293A8AEA044}"/>
              </a:ext>
            </a:extLst>
          </p:cNvPr>
          <p:cNvSpPr>
            <a:spLocks noGrp="1"/>
          </p:cNvSpPr>
          <p:nvPr>
            <p:ph type="ftr" sz="quarter" idx="11"/>
          </p:nvPr>
        </p:nvSpPr>
        <p:spPr/>
        <p:txBody>
          <a:bodyPr/>
          <a:lstStyle>
            <a:lvl1pPr>
              <a:defRPr>
                <a:solidFill>
                  <a:schemeClr val="tx1">
                    <a:lumMod val="75000"/>
                    <a:lumOff val="25000"/>
                  </a:schemeClr>
                </a:solidFill>
              </a:defRPr>
            </a:lvl1pPr>
          </a:lstStyle>
          <a:p>
            <a:endParaRPr lang="en-US"/>
          </a:p>
        </p:txBody>
      </p:sp>
      <p:sp>
        <p:nvSpPr>
          <p:cNvPr id="4" name="Slide Number Placeholder 3">
            <a:extLst>
              <a:ext uri="{FF2B5EF4-FFF2-40B4-BE49-F238E27FC236}">
                <a16:creationId xmlns:a16="http://schemas.microsoft.com/office/drawing/2014/main" id="{90F7BEFF-64D0-814C-BF95-CB094C37B3B7}"/>
              </a:ext>
            </a:extLst>
          </p:cNvPr>
          <p:cNvSpPr>
            <a:spLocks noGrp="1"/>
          </p:cNvSpPr>
          <p:nvPr>
            <p:ph type="sldNum" sz="quarter" idx="12"/>
          </p:nvPr>
        </p:nvSpPr>
        <p:spPr/>
        <p:txBody>
          <a:bodyPr/>
          <a:lstStyle>
            <a:lvl1pPr>
              <a:defRPr>
                <a:solidFill>
                  <a:schemeClr val="tx1">
                    <a:lumMod val="75000"/>
                    <a:lumOff val="25000"/>
                  </a:schemeClr>
                </a:solidFill>
              </a:defRPr>
            </a:lvl1pPr>
          </a:lstStyle>
          <a:p>
            <a:fld id="{EF211320-63FE-0A4D-8A93-EDF8DC382B11}" type="slidenum">
              <a:rPr lang="en-US" smtClean="0"/>
              <a:pPr/>
              <a:t>‹#›</a:t>
            </a:fld>
            <a:endParaRPr lang="en-US"/>
          </a:p>
        </p:txBody>
      </p:sp>
    </p:spTree>
    <p:extLst>
      <p:ext uri="{BB962C8B-B14F-4D97-AF65-F5344CB8AC3E}">
        <p14:creationId xmlns:p14="http://schemas.microsoft.com/office/powerpoint/2010/main" val="2401057332"/>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type="secHead" preserve="1">
  <p:cSld name="End Ttitle Slide/Alt Title Slide">
    <p:spTree>
      <p:nvGrpSpPr>
        <p:cNvPr id="1" name=""/>
        <p:cNvGrpSpPr/>
        <p:nvPr/>
      </p:nvGrpSpPr>
      <p:grpSpPr>
        <a:xfrm>
          <a:off x="0" y="0"/>
          <a:ext cx="0" cy="0"/>
          <a:chOff x="0" y="0"/>
          <a:chExt cx="0" cy="0"/>
        </a:xfrm>
      </p:grpSpPr>
      <p:pic>
        <p:nvPicPr>
          <p:cNvPr id="8" name="Picture 7" descr="Shape, rectangle&#10;&#10;Description automatically generated">
            <a:extLst>
              <a:ext uri="{FF2B5EF4-FFF2-40B4-BE49-F238E27FC236}">
                <a16:creationId xmlns:a16="http://schemas.microsoft.com/office/drawing/2014/main" id="{9BB7B746-4D40-2F41-BA2E-1BA5E00A9173}"/>
              </a:ext>
            </a:extLst>
          </p:cNvPr>
          <p:cNvPicPr>
            <a:picLocks noChangeAspect="1"/>
          </p:cNvPicPr>
          <p:nvPr userDrawn="1"/>
        </p:nvPicPr>
        <p:blipFill>
          <a:blip r:embed="rId2"/>
          <a:stretch>
            <a:fillRect/>
          </a:stretch>
        </p:blipFill>
        <p:spPr>
          <a:xfrm>
            <a:off x="0" y="0"/>
            <a:ext cx="12192000" cy="6858000"/>
          </a:xfrm>
          <a:prstGeom prst="rect">
            <a:avLst/>
          </a:prstGeom>
        </p:spPr>
      </p:pic>
      <p:sp>
        <p:nvSpPr>
          <p:cNvPr id="2" name="Title 1">
            <a:extLst>
              <a:ext uri="{FF2B5EF4-FFF2-40B4-BE49-F238E27FC236}">
                <a16:creationId xmlns:a16="http://schemas.microsoft.com/office/drawing/2014/main" id="{E1409EC7-E8BE-C043-959A-8F9663E6CE41}"/>
              </a:ext>
            </a:extLst>
          </p:cNvPr>
          <p:cNvSpPr>
            <a:spLocks noGrp="1"/>
          </p:cNvSpPr>
          <p:nvPr>
            <p:ph type="title"/>
          </p:nvPr>
        </p:nvSpPr>
        <p:spPr>
          <a:xfrm>
            <a:off x="838200" y="576263"/>
            <a:ext cx="10515600" cy="2852737"/>
          </a:xfrm>
        </p:spPr>
        <p:txBody>
          <a:bodyPr anchor="b"/>
          <a:lstStyle>
            <a:lvl1pPr algn="ctr">
              <a:defRPr sz="6000">
                <a:solidFill>
                  <a:schemeClr val="bg1"/>
                </a:solidFill>
              </a:defRPr>
            </a:lvl1pPr>
          </a:lstStyle>
          <a:p>
            <a:r>
              <a:rPr lang="en-US"/>
              <a:t>Click to edit Master title style</a:t>
            </a:r>
          </a:p>
        </p:txBody>
      </p:sp>
      <p:sp>
        <p:nvSpPr>
          <p:cNvPr id="3" name="Text Placeholder 2">
            <a:extLst>
              <a:ext uri="{FF2B5EF4-FFF2-40B4-BE49-F238E27FC236}">
                <a16:creationId xmlns:a16="http://schemas.microsoft.com/office/drawing/2014/main" id="{93C17F6F-4D6C-234B-8DA0-ED4D52E5CEBB}"/>
              </a:ext>
            </a:extLst>
          </p:cNvPr>
          <p:cNvSpPr>
            <a:spLocks noGrp="1"/>
          </p:cNvSpPr>
          <p:nvPr>
            <p:ph type="body" idx="1"/>
          </p:nvPr>
        </p:nvSpPr>
        <p:spPr>
          <a:xfrm>
            <a:off x="838200" y="3455988"/>
            <a:ext cx="10515600" cy="1500187"/>
          </a:xfrm>
        </p:spPr>
        <p:txBody>
          <a:bodyPr/>
          <a:lstStyle>
            <a:lvl1pPr marL="0" indent="0" algn="ctr">
              <a:buNone/>
              <a:defRPr sz="2400">
                <a:solidFill>
                  <a:schemeClr val="bg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EB347F74-B889-A141-B107-BC8E36DE3C68}"/>
              </a:ext>
            </a:extLst>
          </p:cNvPr>
          <p:cNvSpPr>
            <a:spLocks noGrp="1"/>
          </p:cNvSpPr>
          <p:nvPr>
            <p:ph type="dt" sz="half" idx="10"/>
          </p:nvPr>
        </p:nvSpPr>
        <p:spPr>
          <a:xfrm>
            <a:off x="2345574" y="6356350"/>
            <a:ext cx="1379913" cy="365125"/>
          </a:xfrm>
        </p:spPr>
        <p:txBody>
          <a:bodyPr/>
          <a:lstStyle/>
          <a:p>
            <a:fld id="{F0C871D8-B6D8-F340-A1EA-481CE5CFB8FA}" type="datetimeFigureOut">
              <a:rPr lang="en-US" smtClean="0"/>
              <a:t>6/6/2023</a:t>
            </a:fld>
            <a:endParaRPr lang="en-US"/>
          </a:p>
        </p:txBody>
      </p:sp>
      <p:sp>
        <p:nvSpPr>
          <p:cNvPr id="5" name="Footer Placeholder 4">
            <a:extLst>
              <a:ext uri="{FF2B5EF4-FFF2-40B4-BE49-F238E27FC236}">
                <a16:creationId xmlns:a16="http://schemas.microsoft.com/office/drawing/2014/main" id="{499F5242-5B34-2544-A2B5-8C96078F3410}"/>
              </a:ext>
            </a:extLst>
          </p:cNvPr>
          <p:cNvSpPr>
            <a:spLocks noGrp="1"/>
          </p:cNvSpPr>
          <p:nvPr>
            <p:ph type="ftr" sz="quarter" idx="11"/>
          </p:nvPr>
        </p:nvSpPr>
        <p:spPr>
          <a:xfrm>
            <a:off x="3954087" y="6356350"/>
            <a:ext cx="4114800" cy="365125"/>
          </a:xfrm>
        </p:spPr>
        <p:txBody>
          <a:bodyPr/>
          <a:lstStyle/>
          <a:p>
            <a:endParaRPr lang="en-US"/>
          </a:p>
        </p:txBody>
      </p:sp>
      <p:sp>
        <p:nvSpPr>
          <p:cNvPr id="6" name="Slide Number Placeholder 5">
            <a:extLst>
              <a:ext uri="{FF2B5EF4-FFF2-40B4-BE49-F238E27FC236}">
                <a16:creationId xmlns:a16="http://schemas.microsoft.com/office/drawing/2014/main" id="{9486413A-DA5D-A445-A416-D917172F87C6}"/>
              </a:ext>
            </a:extLst>
          </p:cNvPr>
          <p:cNvSpPr>
            <a:spLocks noGrp="1"/>
          </p:cNvSpPr>
          <p:nvPr>
            <p:ph type="sldNum" sz="quarter" idx="12"/>
          </p:nvPr>
        </p:nvSpPr>
        <p:spPr>
          <a:xfrm>
            <a:off x="8297487" y="6356350"/>
            <a:ext cx="1379914" cy="365125"/>
          </a:xfrm>
        </p:spPr>
        <p:txBody>
          <a:bodyPr/>
          <a:lstStyle/>
          <a:p>
            <a:fld id="{EF211320-63FE-0A4D-8A93-EDF8DC382B11}" type="slidenum">
              <a:rPr lang="en-US" smtClean="0"/>
              <a:t>‹#›</a:t>
            </a:fld>
            <a:endParaRPr lang="en-US"/>
          </a:p>
        </p:txBody>
      </p:sp>
    </p:spTree>
    <p:extLst>
      <p:ext uri="{BB962C8B-B14F-4D97-AF65-F5344CB8AC3E}">
        <p14:creationId xmlns:p14="http://schemas.microsoft.com/office/powerpoint/2010/main" val="3719782543"/>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type="title" preserve="1">
  <p:cSld name="Alt Main Title Slide">
    <p:spTree>
      <p:nvGrpSpPr>
        <p:cNvPr id="1" name=""/>
        <p:cNvGrpSpPr/>
        <p:nvPr/>
      </p:nvGrpSpPr>
      <p:grpSpPr>
        <a:xfrm>
          <a:off x="0" y="0"/>
          <a:ext cx="0" cy="0"/>
          <a:chOff x="0" y="0"/>
          <a:chExt cx="0" cy="0"/>
        </a:xfrm>
      </p:grpSpPr>
      <p:pic>
        <p:nvPicPr>
          <p:cNvPr id="8" name="Picture 7" descr="A picture containing graphical user interface&#10;&#10;Description automatically generated">
            <a:extLst>
              <a:ext uri="{FF2B5EF4-FFF2-40B4-BE49-F238E27FC236}">
                <a16:creationId xmlns:a16="http://schemas.microsoft.com/office/drawing/2014/main" id="{4823BD36-A176-E746-AD2E-BEBBBC5F8B86}"/>
              </a:ext>
            </a:extLst>
          </p:cNvPr>
          <p:cNvPicPr>
            <a:picLocks noChangeAspect="1"/>
          </p:cNvPicPr>
          <p:nvPr userDrawn="1"/>
        </p:nvPicPr>
        <p:blipFill>
          <a:blip r:embed="rId2"/>
          <a:stretch>
            <a:fillRect/>
          </a:stretch>
        </p:blipFill>
        <p:spPr>
          <a:xfrm>
            <a:off x="0" y="0"/>
            <a:ext cx="12192000" cy="6858000"/>
          </a:xfrm>
          <a:prstGeom prst="rect">
            <a:avLst/>
          </a:prstGeom>
        </p:spPr>
      </p:pic>
      <p:sp>
        <p:nvSpPr>
          <p:cNvPr id="2" name="Title 1">
            <a:extLst>
              <a:ext uri="{FF2B5EF4-FFF2-40B4-BE49-F238E27FC236}">
                <a16:creationId xmlns:a16="http://schemas.microsoft.com/office/drawing/2014/main" id="{BF572362-437A-A445-BEC2-14239B9A4DC8}"/>
              </a:ext>
            </a:extLst>
          </p:cNvPr>
          <p:cNvSpPr>
            <a:spLocks noGrp="1"/>
          </p:cNvSpPr>
          <p:nvPr>
            <p:ph type="ctrTitle" hasCustomPrompt="1"/>
          </p:nvPr>
        </p:nvSpPr>
        <p:spPr>
          <a:xfrm>
            <a:off x="2728998" y="1659731"/>
            <a:ext cx="8919903" cy="2387600"/>
          </a:xfrm>
        </p:spPr>
        <p:txBody>
          <a:bodyPr anchor="b">
            <a:normAutofit/>
          </a:bodyPr>
          <a:lstStyle>
            <a:lvl1pPr algn="ctr">
              <a:defRPr sz="4500" b="0" i="0">
                <a:solidFill>
                  <a:schemeClr val="tx1"/>
                </a:solidFill>
                <a:latin typeface="Helvetica Neue Medium" panose="02000503000000020004" pitchFamily="2" charset="0"/>
                <a:ea typeface="Helvetica Neue Medium" panose="02000503000000020004" pitchFamily="2" charset="0"/>
                <a:cs typeface="Helvetica Neue Medium" panose="02000503000000020004" pitchFamily="2" charset="0"/>
              </a:defRPr>
            </a:lvl1pPr>
          </a:lstStyle>
          <a:p>
            <a:r>
              <a:rPr lang="en-US"/>
              <a:t>Main Title Slide – Header 1</a:t>
            </a:r>
          </a:p>
        </p:txBody>
      </p:sp>
      <p:sp>
        <p:nvSpPr>
          <p:cNvPr id="3" name="Subtitle 2">
            <a:extLst>
              <a:ext uri="{FF2B5EF4-FFF2-40B4-BE49-F238E27FC236}">
                <a16:creationId xmlns:a16="http://schemas.microsoft.com/office/drawing/2014/main" id="{8C01247C-59F7-034F-BC77-1A2872EA6903}"/>
              </a:ext>
            </a:extLst>
          </p:cNvPr>
          <p:cNvSpPr>
            <a:spLocks noGrp="1"/>
          </p:cNvSpPr>
          <p:nvPr>
            <p:ph type="subTitle" idx="1" hasCustomPrompt="1"/>
          </p:nvPr>
        </p:nvSpPr>
        <p:spPr>
          <a:xfrm>
            <a:off x="2728998" y="4239490"/>
            <a:ext cx="8919903" cy="1555677"/>
          </a:xfrm>
        </p:spPr>
        <p:txBody>
          <a:bodyPr/>
          <a:lstStyle>
            <a:lvl1pPr marL="0" indent="0" algn="ctr">
              <a:buNone/>
              <a:defRPr sz="2300" b="0" i="0">
                <a:solidFill>
                  <a:schemeClr val="tx1"/>
                </a:solidFill>
                <a:latin typeface="Helvetica Neue" panose="02000503000000020004" pitchFamily="2" charset="0"/>
                <a:ea typeface="Helvetica Neue" panose="02000503000000020004" pitchFamily="2" charset="0"/>
                <a:cs typeface="Helvetica Neue" panose="02000503000000020004" pitchFamily="2" charset="0"/>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Main Sub Header – Sub Header 1</a:t>
            </a:r>
          </a:p>
        </p:txBody>
      </p:sp>
      <p:sp>
        <p:nvSpPr>
          <p:cNvPr id="4" name="Date Placeholder 3">
            <a:extLst>
              <a:ext uri="{FF2B5EF4-FFF2-40B4-BE49-F238E27FC236}">
                <a16:creationId xmlns:a16="http://schemas.microsoft.com/office/drawing/2014/main" id="{888CF6B3-3655-0747-AEA0-DA3FC293D64C}"/>
              </a:ext>
            </a:extLst>
          </p:cNvPr>
          <p:cNvSpPr>
            <a:spLocks noGrp="1"/>
          </p:cNvSpPr>
          <p:nvPr>
            <p:ph type="dt" sz="half" idx="10"/>
          </p:nvPr>
        </p:nvSpPr>
        <p:spPr>
          <a:xfrm>
            <a:off x="2728998" y="6116535"/>
            <a:ext cx="1442606" cy="365125"/>
          </a:xfrm>
        </p:spPr>
        <p:txBody>
          <a:bodyPr/>
          <a:lstStyle>
            <a:lvl1pPr>
              <a:defRPr>
                <a:solidFill>
                  <a:schemeClr val="tx1">
                    <a:lumMod val="90000"/>
                    <a:lumOff val="10000"/>
                  </a:schemeClr>
                </a:solidFill>
              </a:defRPr>
            </a:lvl1pPr>
          </a:lstStyle>
          <a:p>
            <a:fld id="{F0C871D8-B6D8-F340-A1EA-481CE5CFB8FA}" type="datetimeFigureOut">
              <a:rPr lang="en-US" smtClean="0"/>
              <a:pPr/>
              <a:t>6/6/2023</a:t>
            </a:fld>
            <a:endParaRPr lang="en-US"/>
          </a:p>
        </p:txBody>
      </p:sp>
      <p:sp>
        <p:nvSpPr>
          <p:cNvPr id="5" name="Footer Placeholder 4">
            <a:extLst>
              <a:ext uri="{FF2B5EF4-FFF2-40B4-BE49-F238E27FC236}">
                <a16:creationId xmlns:a16="http://schemas.microsoft.com/office/drawing/2014/main" id="{826F28C8-79C9-DC45-B722-A86C84D58ED5}"/>
              </a:ext>
            </a:extLst>
          </p:cNvPr>
          <p:cNvSpPr>
            <a:spLocks noGrp="1"/>
          </p:cNvSpPr>
          <p:nvPr>
            <p:ph type="ftr" sz="quarter" idx="11"/>
          </p:nvPr>
        </p:nvSpPr>
        <p:spPr>
          <a:xfrm>
            <a:off x="5131549" y="6121960"/>
            <a:ext cx="4114800" cy="365125"/>
          </a:xfrm>
        </p:spPr>
        <p:txBody>
          <a:bodyPr/>
          <a:lstStyle>
            <a:lvl1pPr>
              <a:defRPr>
                <a:solidFill>
                  <a:schemeClr val="tx1">
                    <a:lumMod val="90000"/>
                    <a:lumOff val="10000"/>
                  </a:schemeClr>
                </a:solidFill>
              </a:defRPr>
            </a:lvl1pPr>
          </a:lstStyle>
          <a:p>
            <a:endParaRPr lang="en-US"/>
          </a:p>
        </p:txBody>
      </p:sp>
      <p:sp>
        <p:nvSpPr>
          <p:cNvPr id="6" name="Slide Number Placeholder 5">
            <a:extLst>
              <a:ext uri="{FF2B5EF4-FFF2-40B4-BE49-F238E27FC236}">
                <a16:creationId xmlns:a16="http://schemas.microsoft.com/office/drawing/2014/main" id="{0FFE1226-3BBC-9341-A648-2D40D5F0C211}"/>
              </a:ext>
            </a:extLst>
          </p:cNvPr>
          <p:cNvSpPr>
            <a:spLocks noGrp="1"/>
          </p:cNvSpPr>
          <p:nvPr>
            <p:ph type="sldNum" sz="quarter" idx="12"/>
          </p:nvPr>
        </p:nvSpPr>
        <p:spPr>
          <a:xfrm>
            <a:off x="10206295" y="6116536"/>
            <a:ext cx="1442606" cy="365125"/>
          </a:xfrm>
        </p:spPr>
        <p:txBody>
          <a:bodyPr/>
          <a:lstStyle>
            <a:lvl1pPr>
              <a:defRPr>
                <a:solidFill>
                  <a:schemeClr val="tx1">
                    <a:lumMod val="90000"/>
                    <a:lumOff val="10000"/>
                  </a:schemeClr>
                </a:solidFill>
              </a:defRPr>
            </a:lvl1pPr>
          </a:lstStyle>
          <a:p>
            <a:fld id="{EF211320-63FE-0A4D-8A93-EDF8DC382B11}" type="slidenum">
              <a:rPr lang="en-US" smtClean="0"/>
              <a:pPr/>
              <a:t>‹#›</a:t>
            </a:fld>
            <a:endParaRPr lang="en-US"/>
          </a:p>
        </p:txBody>
      </p:sp>
      <p:pic>
        <p:nvPicPr>
          <p:cNvPr id="13" name="Picture 12">
            <a:extLst>
              <a:ext uri="{FF2B5EF4-FFF2-40B4-BE49-F238E27FC236}">
                <a16:creationId xmlns:a16="http://schemas.microsoft.com/office/drawing/2014/main" id="{CA08D344-7D49-4546-9C58-06687EC02C70}"/>
              </a:ext>
            </a:extLst>
          </p:cNvPr>
          <p:cNvPicPr>
            <a:picLocks/>
          </p:cNvPicPr>
          <p:nvPr userDrawn="1"/>
        </p:nvPicPr>
        <p:blipFill>
          <a:blip r:embed="rId3"/>
          <a:stretch>
            <a:fillRect/>
          </a:stretch>
        </p:blipFill>
        <p:spPr>
          <a:xfrm>
            <a:off x="-76200" y="6650182"/>
            <a:ext cx="12344400" cy="224444"/>
          </a:xfrm>
          <a:prstGeom prst="rect">
            <a:avLst/>
          </a:prstGeom>
        </p:spPr>
      </p:pic>
    </p:spTree>
    <p:extLst>
      <p:ext uri="{BB962C8B-B14F-4D97-AF65-F5344CB8AC3E}">
        <p14:creationId xmlns:p14="http://schemas.microsoft.com/office/powerpoint/2010/main" val="119175018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26" Type="http://schemas.openxmlformats.org/officeDocument/2006/relationships/slideLayout" Target="../slideLayouts/slideLayout26.xml"/><Relationship Id="rId3" Type="http://schemas.openxmlformats.org/officeDocument/2006/relationships/slideLayout" Target="../slideLayouts/slideLayout3.xml"/><Relationship Id="rId21" Type="http://schemas.openxmlformats.org/officeDocument/2006/relationships/slideLayout" Target="../slideLayouts/slideLayout21.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5" Type="http://schemas.openxmlformats.org/officeDocument/2006/relationships/slideLayout" Target="../slideLayouts/slideLayout25.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slideLayout" Target="../slideLayouts/slideLayout20.xml"/><Relationship Id="rId29" Type="http://schemas.openxmlformats.org/officeDocument/2006/relationships/slideLayout" Target="../slideLayouts/slideLayout29.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24" Type="http://schemas.openxmlformats.org/officeDocument/2006/relationships/slideLayout" Target="../slideLayouts/slideLayout24.xml"/><Relationship Id="rId5" Type="http://schemas.openxmlformats.org/officeDocument/2006/relationships/slideLayout" Target="../slideLayouts/slideLayout5.xml"/><Relationship Id="rId15" Type="http://schemas.openxmlformats.org/officeDocument/2006/relationships/slideLayout" Target="../slideLayouts/slideLayout15.xml"/><Relationship Id="rId23" Type="http://schemas.openxmlformats.org/officeDocument/2006/relationships/slideLayout" Target="../slideLayouts/slideLayout23.xml"/><Relationship Id="rId28" Type="http://schemas.openxmlformats.org/officeDocument/2006/relationships/slideLayout" Target="../slideLayouts/slideLayout28.xml"/><Relationship Id="rId10" Type="http://schemas.openxmlformats.org/officeDocument/2006/relationships/slideLayout" Target="../slideLayouts/slideLayout10.xml"/><Relationship Id="rId19" Type="http://schemas.openxmlformats.org/officeDocument/2006/relationships/slideLayout" Target="../slideLayouts/slideLayout19.xml"/><Relationship Id="rId31" Type="http://schemas.openxmlformats.org/officeDocument/2006/relationships/theme" Target="../theme/theme1.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 Id="rId22" Type="http://schemas.openxmlformats.org/officeDocument/2006/relationships/slideLayout" Target="../slideLayouts/slideLayout22.xml"/><Relationship Id="rId27" Type="http://schemas.openxmlformats.org/officeDocument/2006/relationships/slideLayout" Target="../slideLayouts/slideLayout27.xml"/><Relationship Id="rId30" Type="http://schemas.openxmlformats.org/officeDocument/2006/relationships/slideLayout" Target="../slideLayouts/slideLayout3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F5E9CE20-B35C-5D4F-BCFA-39A079D64A87}"/>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EDF7E235-8050-DF4C-B07B-32760B986169}"/>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1AD33EC5-69C4-F548-95AE-388E6B439108}"/>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F0C871D8-B6D8-F340-A1EA-481CE5CFB8FA}" type="datetimeFigureOut">
              <a:rPr lang="en-US" smtClean="0"/>
              <a:t>6/6/2023</a:t>
            </a:fld>
            <a:endParaRPr lang="en-US"/>
          </a:p>
        </p:txBody>
      </p:sp>
      <p:sp>
        <p:nvSpPr>
          <p:cNvPr id="5" name="Footer Placeholder 4">
            <a:extLst>
              <a:ext uri="{FF2B5EF4-FFF2-40B4-BE49-F238E27FC236}">
                <a16:creationId xmlns:a16="http://schemas.microsoft.com/office/drawing/2014/main" id="{BAC4EF30-EC7B-E240-A660-9FAF5425CB17}"/>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BCBA5E4C-F7AC-3C4C-B09C-365A00DFF486}"/>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EF211320-63FE-0A4D-8A93-EDF8DC382B11}" type="slidenum">
              <a:rPr lang="en-US" smtClean="0"/>
              <a:t>‹#›</a:t>
            </a:fld>
            <a:endParaRPr lang="en-US"/>
          </a:p>
        </p:txBody>
      </p:sp>
    </p:spTree>
    <p:extLst>
      <p:ext uri="{BB962C8B-B14F-4D97-AF65-F5344CB8AC3E}">
        <p14:creationId xmlns:p14="http://schemas.microsoft.com/office/powerpoint/2010/main" val="3548424316"/>
      </p:ext>
    </p:extLst>
  </p:cSld>
  <p:clrMap bg1="lt1" tx1="dk1" bg2="lt2" tx2="dk2" accent1="accent1" accent2="accent2" accent3="accent3" accent4="accent4" accent5="accent5" accent6="accent6" hlink="hlink" folHlink="folHlink"/>
  <p:sldLayoutIdLst>
    <p:sldLayoutId id="2147483684" r:id="rId1"/>
    <p:sldLayoutId id="2147483664" r:id="rId2"/>
    <p:sldLayoutId id="2147483685" r:id="rId3"/>
    <p:sldLayoutId id="2147483663" r:id="rId4"/>
    <p:sldLayoutId id="2147483662" r:id="rId5"/>
    <p:sldLayoutId id="2147483665" r:id="rId6"/>
    <p:sldLayoutId id="2147483666" r:id="rId7"/>
    <p:sldLayoutId id="2147483667" r:id="rId8"/>
    <p:sldLayoutId id="2147483668" r:id="rId9"/>
    <p:sldLayoutId id="2147483669" r:id="rId10"/>
    <p:sldLayoutId id="2147483670" r:id="rId11"/>
    <p:sldLayoutId id="2147483673" r:id="rId12"/>
    <p:sldLayoutId id="2147483674" r:id="rId13"/>
    <p:sldLayoutId id="2147483675" r:id="rId14"/>
    <p:sldLayoutId id="2147483661" r:id="rId15"/>
    <p:sldLayoutId id="2147483676" r:id="rId16"/>
    <p:sldLayoutId id="2147483691" r:id="rId17"/>
    <p:sldLayoutId id="2147483692" r:id="rId18"/>
    <p:sldLayoutId id="2147483689" r:id="rId19"/>
    <p:sldLayoutId id="2147483672" r:id="rId20"/>
    <p:sldLayoutId id="2147483681" r:id="rId21"/>
    <p:sldLayoutId id="2147483688" r:id="rId22"/>
    <p:sldLayoutId id="2147483687" r:id="rId23"/>
    <p:sldLayoutId id="2147483678" r:id="rId24"/>
    <p:sldLayoutId id="2147483679" r:id="rId25"/>
    <p:sldLayoutId id="2147483682" r:id="rId26"/>
    <p:sldLayoutId id="2147483690" r:id="rId27"/>
    <p:sldLayoutId id="2147483671" r:id="rId28"/>
    <p:sldLayoutId id="2147483686" r:id="rId29"/>
    <p:sldLayoutId id="2147483677" r:id="rId30"/>
  </p:sldLayoutIdLst>
  <p:txStyles>
    <p:titleStyle>
      <a:lvl1pPr algn="l" defTabSz="914400" rtl="0" eaLnBrk="1" latinLnBrk="0" hangingPunct="1">
        <a:lnSpc>
          <a:spcPct val="90000"/>
        </a:lnSpc>
        <a:spcBef>
          <a:spcPct val="0"/>
        </a:spcBef>
        <a:buNone/>
        <a:defRPr sz="4400" b="0" i="0" kern="1200">
          <a:solidFill>
            <a:schemeClr val="tx1"/>
          </a:solidFill>
          <a:latin typeface="Helvetica Neue Medium" panose="02000503000000020004" pitchFamily="2" charset="0"/>
          <a:ea typeface="Helvetica Neue Medium" panose="02000503000000020004" pitchFamily="2" charset="0"/>
          <a:cs typeface="Helvetica Neue Medium" panose="02000503000000020004" pitchFamily="2" charset="0"/>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b="0" i="0" kern="1200">
          <a:solidFill>
            <a:schemeClr val="tx1"/>
          </a:solidFill>
          <a:latin typeface="Helvetica Neue" panose="02000503000000020004" pitchFamily="2" charset="0"/>
          <a:ea typeface="Helvetica Neue" panose="02000503000000020004" pitchFamily="2" charset="0"/>
          <a:cs typeface="Helvetica Neue" panose="02000503000000020004" pitchFamily="2" charset="0"/>
        </a:defRPr>
      </a:lvl1pPr>
      <a:lvl2pPr marL="685800" indent="-228600" algn="l" defTabSz="914400" rtl="0" eaLnBrk="1" latinLnBrk="0" hangingPunct="1">
        <a:lnSpc>
          <a:spcPct val="90000"/>
        </a:lnSpc>
        <a:spcBef>
          <a:spcPts val="500"/>
        </a:spcBef>
        <a:buFont typeface="Arial" panose="020B0604020202020204" pitchFamily="34" charset="0"/>
        <a:buChar char="•"/>
        <a:defRPr sz="2400" b="0" i="0" kern="1200">
          <a:solidFill>
            <a:schemeClr val="tx1"/>
          </a:solidFill>
          <a:latin typeface="Helvetica Neue" panose="02000503000000020004" pitchFamily="2" charset="0"/>
          <a:ea typeface="Helvetica Neue" panose="02000503000000020004" pitchFamily="2" charset="0"/>
          <a:cs typeface="Helvetica Neue" panose="02000503000000020004" pitchFamily="2" charset="0"/>
        </a:defRPr>
      </a:lvl2pPr>
      <a:lvl3pPr marL="1143000" indent="-228600" algn="l" defTabSz="914400" rtl="0" eaLnBrk="1" latinLnBrk="0" hangingPunct="1">
        <a:lnSpc>
          <a:spcPct val="90000"/>
        </a:lnSpc>
        <a:spcBef>
          <a:spcPts val="500"/>
        </a:spcBef>
        <a:buFont typeface="Arial" panose="020B0604020202020204" pitchFamily="34" charset="0"/>
        <a:buChar char="•"/>
        <a:defRPr sz="2000" b="0" i="0" kern="1200">
          <a:solidFill>
            <a:schemeClr val="tx1"/>
          </a:solidFill>
          <a:latin typeface="Helvetica Neue" panose="02000503000000020004" pitchFamily="2" charset="0"/>
          <a:ea typeface="Helvetica Neue" panose="02000503000000020004" pitchFamily="2" charset="0"/>
          <a:cs typeface="Helvetica Neue" panose="02000503000000020004" pitchFamily="2"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800" b="0" i="0" kern="1200">
          <a:solidFill>
            <a:schemeClr val="tx1"/>
          </a:solidFill>
          <a:latin typeface="Helvetica Neue" panose="02000503000000020004" pitchFamily="2" charset="0"/>
          <a:ea typeface="Helvetica Neue" panose="02000503000000020004" pitchFamily="2" charset="0"/>
          <a:cs typeface="Helvetica Neue" panose="02000503000000020004" pitchFamily="2"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800" b="0" i="0" kern="1200">
          <a:solidFill>
            <a:schemeClr val="tx1"/>
          </a:solidFill>
          <a:latin typeface="Helvetica Neue" panose="02000503000000020004" pitchFamily="2" charset="0"/>
          <a:ea typeface="Helvetica Neue" panose="02000503000000020004" pitchFamily="2" charset="0"/>
          <a:cs typeface="Helvetica Neue" panose="02000503000000020004" pitchFamily="2"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notesSlide" Target="../notesSlides/notesSlide2.xml"/><Relationship Id="rId1" Type="http://schemas.openxmlformats.org/officeDocument/2006/relationships/slideLayout" Target="../slideLayouts/slideLayout2.xml"/><Relationship Id="rId4" Type="http://schemas.openxmlformats.org/officeDocument/2006/relationships/image" Target="../media/image19.png"/></Relationships>
</file>

<file path=ppt/slides/_rels/slide3.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3.xml"/><Relationship Id="rId1" Type="http://schemas.openxmlformats.org/officeDocument/2006/relationships/slideLayout" Target="../slideLayouts/slideLayout4.xml"/></Relationships>
</file>

<file path=ppt/slides/_rels/slide4.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4.xml"/><Relationship Id="rId1" Type="http://schemas.openxmlformats.org/officeDocument/2006/relationships/slideLayout" Target="../slideLayouts/slideLayout4.xml"/><Relationship Id="rId4" Type="http://schemas.openxmlformats.org/officeDocument/2006/relationships/image" Target="../media/image22.svg"/></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3.xml"/></Relationships>
</file>

<file path=ppt/slides/_rels/slide6.xml.rels><?xml version="1.0" encoding="UTF-8" standalone="yes"?>
<Relationships xmlns="http://schemas.openxmlformats.org/package/2006/relationships"><Relationship Id="rId3" Type="http://schemas.openxmlformats.org/officeDocument/2006/relationships/hyperlink" Target="https://www.aph.org/product/laptime-and-lullabies/" TargetMode="External"/><Relationship Id="rId2" Type="http://schemas.openxmlformats.org/officeDocument/2006/relationships/notesSlide" Target="../notesSlides/notesSlide6.xml"/><Relationship Id="rId1" Type="http://schemas.openxmlformats.org/officeDocument/2006/relationships/slideLayout" Target="../slideLayouts/slideLayout4.xml"/><Relationship Id="rId5" Type="http://schemas.openxmlformats.org/officeDocument/2006/relationships/hyperlink" Target="https://www.aph.org/product/laptime-and-lullabies-storybooks" TargetMode="External"/><Relationship Id="rId4" Type="http://schemas.openxmlformats.org/officeDocument/2006/relationships/image" Target="../media/image23.jpeg"/></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4.xml"/></Relationships>
</file>

<file path=ppt/slides/_rels/slide8.xml.rels><?xml version="1.0" encoding="UTF-8" standalone="yes"?>
<Relationships xmlns="http://schemas.openxmlformats.org/package/2006/relationships"><Relationship Id="rId3" Type="http://schemas.openxmlformats.org/officeDocument/2006/relationships/image" Target="../media/image24.jpeg"/><Relationship Id="rId2" Type="http://schemas.openxmlformats.org/officeDocument/2006/relationships/notesSlide" Target="../notesSlides/notesSlide8.xml"/><Relationship Id="rId1" Type="http://schemas.openxmlformats.org/officeDocument/2006/relationships/slideLayout" Target="../slideLayouts/slideLayout3.xml"/><Relationship Id="rId6" Type="http://schemas.openxmlformats.org/officeDocument/2006/relationships/image" Target="../media/image27.jpeg"/><Relationship Id="rId5" Type="http://schemas.openxmlformats.org/officeDocument/2006/relationships/image" Target="../media/image26.jpeg"/><Relationship Id="rId4" Type="http://schemas.openxmlformats.org/officeDocument/2006/relationships/image" Target="../media/image25.jpeg"/></Relationships>
</file>

<file path=ppt/slides/_rels/slide9.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9.xml"/><Relationship Id="rId1" Type="http://schemas.openxmlformats.org/officeDocument/2006/relationships/slideLayout" Target="../slideLayouts/slideLayout4.xml"/><Relationship Id="rId6" Type="http://schemas.openxmlformats.org/officeDocument/2006/relationships/image" Target="../media/image31.jpeg"/><Relationship Id="rId5" Type="http://schemas.openxmlformats.org/officeDocument/2006/relationships/image" Target="../media/image30.jpeg"/><Relationship Id="rId4" Type="http://schemas.openxmlformats.org/officeDocument/2006/relationships/image" Target="../media/image29.jpeg"/></Relationships>
</file>

<file path=ppt/slides/_rels/slide10.xml.rels><?xml version="1.0" encoding="UTF-8" standalone="yes"?>
<Relationships xmlns="http://schemas.openxmlformats.org/package/2006/relationships"><Relationship Id="rId3" Type="http://schemas.openxmlformats.org/officeDocument/2006/relationships/image" Target="../media/image32.jpeg"/><Relationship Id="rId2" Type="http://schemas.openxmlformats.org/officeDocument/2006/relationships/notesSlide" Target="../notesSlides/notesSlide10.xml"/><Relationship Id="rId1" Type="http://schemas.openxmlformats.org/officeDocument/2006/relationships/slideLayout" Target="../slideLayouts/slideLayout4.xml"/></Relationships>
</file>

<file path=ppt/slides/_rels/slide11.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notesSlide" Target="../notesSlides/notesSlide11.xml"/><Relationship Id="rId1" Type="http://schemas.openxmlformats.org/officeDocument/2006/relationships/slideLayout" Target="../slideLayouts/slideLayout4.xml"/></Relationships>
</file>

<file path=ppt/slides/_rels/slide12.xml.rels><?xml version="1.0" encoding="UTF-8" standalone="yes"?>
<Relationships xmlns="http://schemas.openxmlformats.org/package/2006/relationships"><Relationship Id="rId3" Type="http://schemas.openxmlformats.org/officeDocument/2006/relationships/image" Target="../media/image34.png"/><Relationship Id="rId2" Type="http://schemas.openxmlformats.org/officeDocument/2006/relationships/notesSlide" Target="../notesSlides/notesSlide12.xml"/><Relationship Id="rId1" Type="http://schemas.openxmlformats.org/officeDocument/2006/relationships/slideLayout" Target="../slideLayouts/slideLayout3.xml"/></Relationships>
</file>

<file path=ppt/slides/_rels/slide13.xml.rels><?xml version="1.0" encoding="UTF-8" standalone="yes"?>
<Relationships xmlns="http://schemas.openxmlformats.org/package/2006/relationships"><Relationship Id="rId3" Type="http://schemas.openxmlformats.org/officeDocument/2006/relationships/image" Target="../media/image35.jpeg"/><Relationship Id="rId2" Type="http://schemas.openxmlformats.org/officeDocument/2006/relationships/notesSlide" Target="../notesSlides/notesSlide13.xml"/><Relationship Id="rId1" Type="http://schemas.openxmlformats.org/officeDocument/2006/relationships/slideLayout" Target="../slideLayouts/slideLayout3.xml"/></Relationships>
</file>

<file path=ppt/slides/_rels/slide14.xml.rels><?xml version="1.0" encoding="UTF-8" standalone="yes"?>
<Relationships xmlns="http://schemas.openxmlformats.org/package/2006/relationships"><Relationship Id="rId3" Type="http://schemas.openxmlformats.org/officeDocument/2006/relationships/image" Target="../media/image36.jpeg"/><Relationship Id="rId2" Type="http://schemas.openxmlformats.org/officeDocument/2006/relationships/notesSlide" Target="../notesSlides/notesSlide14.xml"/><Relationship Id="rId1" Type="http://schemas.openxmlformats.org/officeDocument/2006/relationships/slideLayout" Target="../slideLayouts/slideLayout3.xml"/></Relationships>
</file>

<file path=ppt/slides/_rels/slide15.xml.rels><?xml version="1.0" encoding="UTF-8" standalone="yes"?>
<Relationships xmlns="http://schemas.openxmlformats.org/package/2006/relationships"><Relationship Id="rId3" Type="http://schemas.openxmlformats.org/officeDocument/2006/relationships/image" Target="../media/image37.jpeg"/><Relationship Id="rId2" Type="http://schemas.openxmlformats.org/officeDocument/2006/relationships/notesSlide" Target="../notesSlides/notesSlide15.xml"/><Relationship Id="rId1" Type="http://schemas.openxmlformats.org/officeDocument/2006/relationships/slideLayout" Target="../slideLayouts/slideLayout3.xml"/></Relationships>
</file>

<file path=ppt/slides/_rels/slide16.xml.rels><?xml version="1.0" encoding="UTF-8" standalone="yes"?>
<Relationships xmlns="http://schemas.openxmlformats.org/package/2006/relationships"><Relationship Id="rId3" Type="http://schemas.openxmlformats.org/officeDocument/2006/relationships/image" Target="../media/image38.jpeg"/><Relationship Id="rId2" Type="http://schemas.openxmlformats.org/officeDocument/2006/relationships/notesSlide" Target="../notesSlides/notesSlide16.xml"/><Relationship Id="rId1" Type="http://schemas.openxmlformats.org/officeDocument/2006/relationships/slideLayout" Target="../slideLayouts/slideLayout3.xml"/></Relationships>
</file>

<file path=ppt/slides/_rels/slide17.xml.rels><?xml version="1.0" encoding="UTF-8" standalone="yes"?>
<Relationships xmlns="http://schemas.openxmlformats.org/package/2006/relationships"><Relationship Id="rId3" Type="http://schemas.openxmlformats.org/officeDocument/2006/relationships/image" Target="../media/image39.png"/><Relationship Id="rId2" Type="http://schemas.openxmlformats.org/officeDocument/2006/relationships/notesSlide" Target="../notesSlides/notesSlide17.xml"/><Relationship Id="rId1" Type="http://schemas.openxmlformats.org/officeDocument/2006/relationships/slideLayout" Target="../slideLayouts/slideLayout3.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4.xml"/></Relationships>
</file>

<file path=ppt/slides/_rels/slide19.xml.rels><?xml version="1.0" encoding="UTF-8" standalone="yes"?>
<Relationships xmlns="http://schemas.openxmlformats.org/package/2006/relationships"><Relationship Id="rId3" Type="http://schemas.openxmlformats.org/officeDocument/2006/relationships/image" Target="../media/image40.jpeg"/><Relationship Id="rId2" Type="http://schemas.openxmlformats.org/officeDocument/2006/relationships/notesSlide" Target="../notesSlides/notesSlide19.xml"/><Relationship Id="rId1" Type="http://schemas.openxmlformats.org/officeDocument/2006/relationships/slideLayout" Target="../slideLayouts/slideLayout4.xml"/><Relationship Id="rId6" Type="http://schemas.openxmlformats.org/officeDocument/2006/relationships/image" Target="../media/image43.jpeg"/><Relationship Id="rId5" Type="http://schemas.openxmlformats.org/officeDocument/2006/relationships/image" Target="../media/image42.jpeg"/><Relationship Id="rId4" Type="http://schemas.openxmlformats.org/officeDocument/2006/relationships/image" Target="../media/image41.jpeg"/></Relationships>
</file>

<file path=ppt/slides/_rels/slide20.xml.rels><?xml version="1.0" encoding="UTF-8" standalone="yes"?>
<Relationships xmlns="http://schemas.openxmlformats.org/package/2006/relationships"><Relationship Id="rId3" Type="http://schemas.openxmlformats.org/officeDocument/2006/relationships/image" Target="../media/image42.jpeg"/><Relationship Id="rId2" Type="http://schemas.openxmlformats.org/officeDocument/2006/relationships/notesSlide" Target="../notesSlides/notesSlide20.xml"/><Relationship Id="rId1" Type="http://schemas.openxmlformats.org/officeDocument/2006/relationships/slideLayout" Target="../slideLayouts/slideLayout3.xml"/><Relationship Id="rId4" Type="http://schemas.openxmlformats.org/officeDocument/2006/relationships/image" Target="../media/image44.png"/></Relationships>
</file>

<file path=ppt/slides/_rels/slide21.xml.rels><?xml version="1.0" encoding="UTF-8" standalone="yes"?>
<Relationships xmlns="http://schemas.openxmlformats.org/package/2006/relationships"><Relationship Id="rId3" Type="http://schemas.openxmlformats.org/officeDocument/2006/relationships/notesSlide" Target="../notesSlides/notesSlide21.xml"/><Relationship Id="rId2" Type="http://schemas.openxmlformats.org/officeDocument/2006/relationships/slideLayout" Target="../slideLayouts/slideLayout3.xml"/><Relationship Id="rId1" Type="http://schemas.openxmlformats.org/officeDocument/2006/relationships/video" Target="https://player.vimeo.com/video/833673201?h=a911c5136a&amp;app_id=122963" TargetMode="External"/><Relationship Id="rId5" Type="http://schemas.openxmlformats.org/officeDocument/2006/relationships/image" Target="../media/image46.jpeg"/><Relationship Id="rId4" Type="http://schemas.openxmlformats.org/officeDocument/2006/relationships/image" Target="../media/image45.jpeg"/></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4.xml"/></Relationships>
</file>

<file path=ppt/slides/_rels/slide23.xml.rels><?xml version="1.0" encoding="UTF-8" standalone="yes"?>
<Relationships xmlns="http://schemas.openxmlformats.org/package/2006/relationships"><Relationship Id="rId3" Type="http://schemas.openxmlformats.org/officeDocument/2006/relationships/image" Target="../media/image47.png"/><Relationship Id="rId2" Type="http://schemas.openxmlformats.org/officeDocument/2006/relationships/notesSlide" Target="../notesSlides/notesSlide23.xml"/><Relationship Id="rId1" Type="http://schemas.openxmlformats.org/officeDocument/2006/relationships/slideLayout" Target="../slideLayouts/slideLayout4.xml"/></Relationships>
</file>

<file path=ppt/slides/_rels/slide24.xml.rels><?xml version="1.0" encoding="UTF-8" standalone="yes"?>
<Relationships xmlns="http://schemas.openxmlformats.org/package/2006/relationships"><Relationship Id="rId8" Type="http://schemas.openxmlformats.org/officeDocument/2006/relationships/image" Target="../media/image53.jpeg"/><Relationship Id="rId3" Type="http://schemas.openxmlformats.org/officeDocument/2006/relationships/image" Target="../media/image48.jpeg"/><Relationship Id="rId7" Type="http://schemas.openxmlformats.org/officeDocument/2006/relationships/image" Target="../media/image52.jpeg"/><Relationship Id="rId2" Type="http://schemas.openxmlformats.org/officeDocument/2006/relationships/notesSlide" Target="../notesSlides/notesSlide24.xml"/><Relationship Id="rId1" Type="http://schemas.openxmlformats.org/officeDocument/2006/relationships/slideLayout" Target="../slideLayouts/slideLayout4.xml"/><Relationship Id="rId6" Type="http://schemas.openxmlformats.org/officeDocument/2006/relationships/image" Target="../media/image51.jpeg"/><Relationship Id="rId5" Type="http://schemas.openxmlformats.org/officeDocument/2006/relationships/image" Target="../media/image50.jpeg"/><Relationship Id="rId4" Type="http://schemas.openxmlformats.org/officeDocument/2006/relationships/image" Target="../media/image49.jpeg"/></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4.xml"/></Relationships>
</file>

<file path=ppt/slides/_rels/slide26.xml.rels><?xml version="1.0" encoding="UTF-8" standalone="yes"?>
<Relationships xmlns="http://schemas.openxmlformats.org/package/2006/relationships"><Relationship Id="rId3" Type="http://schemas.openxmlformats.org/officeDocument/2006/relationships/image" Target="../media/image54.jpeg"/><Relationship Id="rId7" Type="http://schemas.openxmlformats.org/officeDocument/2006/relationships/image" Target="../media/image58.png"/><Relationship Id="rId2" Type="http://schemas.openxmlformats.org/officeDocument/2006/relationships/notesSlide" Target="../notesSlides/notesSlide26.xml"/><Relationship Id="rId1" Type="http://schemas.openxmlformats.org/officeDocument/2006/relationships/slideLayout" Target="../slideLayouts/slideLayout4.xml"/><Relationship Id="rId6" Type="http://schemas.openxmlformats.org/officeDocument/2006/relationships/image" Target="../media/image57.jpeg"/><Relationship Id="rId5" Type="http://schemas.openxmlformats.org/officeDocument/2006/relationships/image" Target="../media/image56.png"/><Relationship Id="rId4" Type="http://schemas.openxmlformats.org/officeDocument/2006/relationships/image" Target="../media/image55.jpeg"/></Relationships>
</file>

<file path=ppt/slides/_rels/slide27.xml.rels><?xml version="1.0" encoding="UTF-8" standalone="yes"?>
<Relationships xmlns="http://schemas.openxmlformats.org/package/2006/relationships"><Relationship Id="rId3" Type="http://schemas.openxmlformats.org/officeDocument/2006/relationships/image" Target="../media/image59.jpeg"/><Relationship Id="rId7" Type="http://schemas.openxmlformats.org/officeDocument/2006/relationships/image" Target="../media/image63.png"/><Relationship Id="rId2" Type="http://schemas.openxmlformats.org/officeDocument/2006/relationships/notesSlide" Target="../notesSlides/notesSlide27.xml"/><Relationship Id="rId1" Type="http://schemas.openxmlformats.org/officeDocument/2006/relationships/slideLayout" Target="../slideLayouts/slideLayout3.xml"/><Relationship Id="rId6" Type="http://schemas.openxmlformats.org/officeDocument/2006/relationships/image" Target="../media/image62.jpeg"/><Relationship Id="rId5" Type="http://schemas.openxmlformats.org/officeDocument/2006/relationships/image" Target="../media/image61.png"/><Relationship Id="rId4" Type="http://schemas.openxmlformats.org/officeDocument/2006/relationships/image" Target="../media/image60.jpeg"/></Relationships>
</file>

<file path=ppt/slides/_rels/slide28.xml.rels><?xml version="1.0" encoding="UTF-8" standalone="yes"?>
<Relationships xmlns="http://schemas.openxmlformats.org/package/2006/relationships"><Relationship Id="rId3" Type="http://schemas.openxmlformats.org/officeDocument/2006/relationships/image" Target="../media/image64.png"/><Relationship Id="rId2" Type="http://schemas.openxmlformats.org/officeDocument/2006/relationships/notesSlide" Target="../notesSlides/notesSlide28.xml"/><Relationship Id="rId1" Type="http://schemas.openxmlformats.org/officeDocument/2006/relationships/slideLayout" Target="../slideLayouts/slideLayout3.xml"/><Relationship Id="rId5" Type="http://schemas.openxmlformats.org/officeDocument/2006/relationships/image" Target="../media/image66.png"/><Relationship Id="rId4" Type="http://schemas.openxmlformats.org/officeDocument/2006/relationships/image" Target="../media/image65.jpeg"/></Relationships>
</file>

<file path=ppt/slides/_rels/slide29.xml.rels><?xml version="1.0" encoding="UTF-8" standalone="yes"?>
<Relationships xmlns="http://schemas.openxmlformats.org/package/2006/relationships"><Relationship Id="rId3" Type="http://schemas.openxmlformats.org/officeDocument/2006/relationships/image" Target="../media/image67.jpeg"/><Relationship Id="rId2" Type="http://schemas.openxmlformats.org/officeDocument/2006/relationships/notesSlide" Target="../notesSlides/notesSlide29.xml"/><Relationship Id="rId1" Type="http://schemas.openxmlformats.org/officeDocument/2006/relationships/slideLayout" Target="../slideLayouts/slideLayout3.xml"/><Relationship Id="rId5" Type="http://schemas.openxmlformats.org/officeDocument/2006/relationships/image" Target="../media/image69.png"/><Relationship Id="rId4" Type="http://schemas.openxmlformats.org/officeDocument/2006/relationships/image" Target="../media/image68.jpeg"/></Relationships>
</file>

<file path=ppt/slides/_rels/slide30.xml.rels><?xml version="1.0" encoding="UTF-8" standalone="yes"?>
<Relationships xmlns="http://schemas.openxmlformats.org/package/2006/relationships"><Relationship Id="rId3" Type="http://schemas.openxmlformats.org/officeDocument/2006/relationships/image" Target="../media/image70.jpeg"/><Relationship Id="rId2" Type="http://schemas.openxmlformats.org/officeDocument/2006/relationships/notesSlide" Target="../notesSlides/notesSlide30.xml"/><Relationship Id="rId1" Type="http://schemas.openxmlformats.org/officeDocument/2006/relationships/slideLayout" Target="../slideLayouts/slideLayout3.xml"/><Relationship Id="rId6" Type="http://schemas.openxmlformats.org/officeDocument/2006/relationships/image" Target="../media/image44.png"/><Relationship Id="rId5" Type="http://schemas.openxmlformats.org/officeDocument/2006/relationships/image" Target="../media/image72.jpeg"/><Relationship Id="rId4" Type="http://schemas.openxmlformats.org/officeDocument/2006/relationships/image" Target="../media/image71.jpeg"/></Relationships>
</file>

<file path=ppt/slides/_rels/slide31.xml.rels><?xml version="1.0" encoding="UTF-8" standalone="yes"?>
<Relationships xmlns="http://schemas.openxmlformats.org/package/2006/relationships"><Relationship Id="rId3" Type="http://schemas.openxmlformats.org/officeDocument/2006/relationships/image" Target="../media/image73.jpeg"/><Relationship Id="rId7" Type="http://schemas.openxmlformats.org/officeDocument/2006/relationships/image" Target="../media/image76.jpeg"/><Relationship Id="rId2" Type="http://schemas.openxmlformats.org/officeDocument/2006/relationships/notesSlide" Target="../notesSlides/notesSlide31.xml"/><Relationship Id="rId1" Type="http://schemas.openxmlformats.org/officeDocument/2006/relationships/slideLayout" Target="../slideLayouts/slideLayout3.xml"/><Relationship Id="rId6" Type="http://schemas.openxmlformats.org/officeDocument/2006/relationships/image" Target="../media/image59.jpeg"/><Relationship Id="rId5" Type="http://schemas.openxmlformats.org/officeDocument/2006/relationships/image" Target="../media/image75.jpeg"/><Relationship Id="rId4" Type="http://schemas.openxmlformats.org/officeDocument/2006/relationships/image" Target="../media/image74.png"/></Relationships>
</file>

<file path=ppt/slides/_rels/slide32.xml.rels><?xml version="1.0" encoding="UTF-8" standalone="yes"?>
<Relationships xmlns="http://schemas.openxmlformats.org/package/2006/relationships"><Relationship Id="rId8" Type="http://schemas.openxmlformats.org/officeDocument/2006/relationships/image" Target="../media/image81.jpeg"/><Relationship Id="rId3" Type="http://schemas.openxmlformats.org/officeDocument/2006/relationships/notesSlide" Target="../notesSlides/notesSlide32.xml"/><Relationship Id="rId7" Type="http://schemas.openxmlformats.org/officeDocument/2006/relationships/image" Target="../media/image80.png"/><Relationship Id="rId2" Type="http://schemas.openxmlformats.org/officeDocument/2006/relationships/slideLayout" Target="../slideLayouts/slideLayout4.xml"/><Relationship Id="rId1" Type="http://schemas.openxmlformats.org/officeDocument/2006/relationships/video" Target="https://www.youtube.com/embed/M8jzewzYxJ4?feature=oembed" TargetMode="External"/><Relationship Id="rId6" Type="http://schemas.openxmlformats.org/officeDocument/2006/relationships/image" Target="../media/image79.jpeg"/><Relationship Id="rId5" Type="http://schemas.openxmlformats.org/officeDocument/2006/relationships/image" Target="../media/image78.jpeg"/><Relationship Id="rId4" Type="http://schemas.openxmlformats.org/officeDocument/2006/relationships/image" Target="../media/image77.jpeg"/><Relationship Id="rId9" Type="http://schemas.openxmlformats.org/officeDocument/2006/relationships/image" Target="../media/image74.png"/></Relationships>
</file>

<file path=ppt/slides/_rels/slide33.xml.rels><?xml version="1.0" encoding="UTF-8" standalone="yes"?>
<Relationships xmlns="http://schemas.openxmlformats.org/package/2006/relationships"><Relationship Id="rId3" Type="http://schemas.openxmlformats.org/officeDocument/2006/relationships/image" Target="../media/image82.jpeg"/><Relationship Id="rId2" Type="http://schemas.openxmlformats.org/officeDocument/2006/relationships/notesSlide" Target="../notesSlides/notesSlide33.xml"/><Relationship Id="rId1" Type="http://schemas.openxmlformats.org/officeDocument/2006/relationships/slideLayout" Target="../slideLayouts/slideLayout4.xml"/></Relationships>
</file>

<file path=ppt/slides/_rels/slide34.xml.rels><?xml version="1.0" encoding="UTF-8" standalone="yes"?>
<Relationships xmlns="http://schemas.openxmlformats.org/package/2006/relationships"><Relationship Id="rId8" Type="http://schemas.openxmlformats.org/officeDocument/2006/relationships/image" Target="../media/image88.jpeg"/><Relationship Id="rId13" Type="http://schemas.openxmlformats.org/officeDocument/2006/relationships/image" Target="../media/image93.jpeg"/><Relationship Id="rId3" Type="http://schemas.openxmlformats.org/officeDocument/2006/relationships/image" Target="../media/image83.jpeg"/><Relationship Id="rId7" Type="http://schemas.openxmlformats.org/officeDocument/2006/relationships/image" Target="../media/image87.jpeg"/><Relationship Id="rId12" Type="http://schemas.openxmlformats.org/officeDocument/2006/relationships/image" Target="../media/image92.jpeg"/><Relationship Id="rId2" Type="http://schemas.openxmlformats.org/officeDocument/2006/relationships/notesSlide" Target="../notesSlides/notesSlide34.xml"/><Relationship Id="rId1" Type="http://schemas.openxmlformats.org/officeDocument/2006/relationships/slideLayout" Target="../slideLayouts/slideLayout3.xml"/><Relationship Id="rId6" Type="http://schemas.openxmlformats.org/officeDocument/2006/relationships/image" Target="../media/image86.jpeg"/><Relationship Id="rId11" Type="http://schemas.openxmlformats.org/officeDocument/2006/relationships/image" Target="../media/image91.jpeg"/><Relationship Id="rId5" Type="http://schemas.openxmlformats.org/officeDocument/2006/relationships/image" Target="../media/image85.jpeg"/><Relationship Id="rId10" Type="http://schemas.openxmlformats.org/officeDocument/2006/relationships/image" Target="../media/image90.jpeg"/><Relationship Id="rId4" Type="http://schemas.openxmlformats.org/officeDocument/2006/relationships/image" Target="../media/image84.jpeg"/><Relationship Id="rId9" Type="http://schemas.openxmlformats.org/officeDocument/2006/relationships/image" Target="../media/image89.jpeg"/></Relationships>
</file>

<file path=ppt/slides/_rels/slide35.xml.rels><?xml version="1.0" encoding="UTF-8" standalone="yes"?>
<Relationships xmlns="http://schemas.openxmlformats.org/package/2006/relationships"><Relationship Id="rId3" Type="http://schemas.openxmlformats.org/officeDocument/2006/relationships/image" Target="../media/image94.jpeg"/><Relationship Id="rId2" Type="http://schemas.openxmlformats.org/officeDocument/2006/relationships/notesSlide" Target="../notesSlides/notesSlide35.xml"/><Relationship Id="rId1" Type="http://schemas.openxmlformats.org/officeDocument/2006/relationships/slideLayout" Target="../slideLayouts/slideLayout3.xml"/><Relationship Id="rId6" Type="http://schemas.openxmlformats.org/officeDocument/2006/relationships/image" Target="../media/image97.jpeg"/><Relationship Id="rId5" Type="http://schemas.openxmlformats.org/officeDocument/2006/relationships/image" Target="../media/image96.jpeg"/><Relationship Id="rId4" Type="http://schemas.openxmlformats.org/officeDocument/2006/relationships/image" Target="../media/image95.jpeg"/></Relationships>
</file>

<file path=ppt/slides/_rels/slide36.xml.rels><?xml version="1.0" encoding="UTF-8" standalone="yes"?>
<Relationships xmlns="http://schemas.openxmlformats.org/package/2006/relationships"><Relationship Id="rId3" Type="http://schemas.openxmlformats.org/officeDocument/2006/relationships/image" Target="../media/image98.jpeg"/><Relationship Id="rId7" Type="http://schemas.openxmlformats.org/officeDocument/2006/relationships/image" Target="../media/image102.png"/><Relationship Id="rId2" Type="http://schemas.openxmlformats.org/officeDocument/2006/relationships/notesSlide" Target="../notesSlides/notesSlide36.xml"/><Relationship Id="rId1" Type="http://schemas.openxmlformats.org/officeDocument/2006/relationships/slideLayout" Target="../slideLayouts/slideLayout4.xml"/><Relationship Id="rId6" Type="http://schemas.openxmlformats.org/officeDocument/2006/relationships/image" Target="../media/image101.jpeg"/><Relationship Id="rId5" Type="http://schemas.openxmlformats.org/officeDocument/2006/relationships/image" Target="../media/image100.jpeg"/><Relationship Id="rId4" Type="http://schemas.openxmlformats.org/officeDocument/2006/relationships/image" Target="../media/image99.jpeg"/></Relationships>
</file>

<file path=ppt/slides/_rels/slide37.xml.rels><?xml version="1.0" encoding="UTF-8" standalone="yes"?>
<Relationships xmlns="http://schemas.openxmlformats.org/package/2006/relationships"><Relationship Id="rId3" Type="http://schemas.openxmlformats.org/officeDocument/2006/relationships/image" Target="../media/image103.jpeg"/><Relationship Id="rId7" Type="http://schemas.openxmlformats.org/officeDocument/2006/relationships/image" Target="../media/image107.jpeg"/><Relationship Id="rId2" Type="http://schemas.openxmlformats.org/officeDocument/2006/relationships/notesSlide" Target="../notesSlides/notesSlide37.xml"/><Relationship Id="rId1" Type="http://schemas.openxmlformats.org/officeDocument/2006/relationships/slideLayout" Target="../slideLayouts/slideLayout3.xml"/><Relationship Id="rId6" Type="http://schemas.openxmlformats.org/officeDocument/2006/relationships/image" Target="../media/image106.png"/><Relationship Id="rId5" Type="http://schemas.openxmlformats.org/officeDocument/2006/relationships/image" Target="../media/image105.jpeg"/><Relationship Id="rId4" Type="http://schemas.openxmlformats.org/officeDocument/2006/relationships/image" Target="../media/image104.jpeg"/></Relationships>
</file>

<file path=ppt/slides/_rels/slide38.xml.rels><?xml version="1.0" encoding="UTF-8" standalone="yes"?>
<Relationships xmlns="http://schemas.openxmlformats.org/package/2006/relationships"><Relationship Id="rId3" Type="http://schemas.openxmlformats.org/officeDocument/2006/relationships/image" Target="../media/image108.jpeg"/><Relationship Id="rId2" Type="http://schemas.openxmlformats.org/officeDocument/2006/relationships/notesSlide" Target="../notesSlides/notesSlide38.xml"/><Relationship Id="rId1" Type="http://schemas.openxmlformats.org/officeDocument/2006/relationships/slideLayout" Target="../slideLayouts/slideLayout3.xml"/><Relationship Id="rId4" Type="http://schemas.openxmlformats.org/officeDocument/2006/relationships/image" Target="../media/image109.png"/></Relationships>
</file>

<file path=ppt/slides/_rels/slide39.xml.rels><?xml version="1.0" encoding="UTF-8" standalone="yes"?>
<Relationships xmlns="http://schemas.openxmlformats.org/package/2006/relationships"><Relationship Id="rId8" Type="http://schemas.openxmlformats.org/officeDocument/2006/relationships/image" Target="../media/image115.jpeg"/><Relationship Id="rId3" Type="http://schemas.openxmlformats.org/officeDocument/2006/relationships/image" Target="../media/image110.jpeg"/><Relationship Id="rId7" Type="http://schemas.openxmlformats.org/officeDocument/2006/relationships/image" Target="../media/image114.jpeg"/><Relationship Id="rId2" Type="http://schemas.openxmlformats.org/officeDocument/2006/relationships/notesSlide" Target="../notesSlides/notesSlide39.xml"/><Relationship Id="rId1" Type="http://schemas.openxmlformats.org/officeDocument/2006/relationships/slideLayout" Target="../slideLayouts/slideLayout3.xml"/><Relationship Id="rId6" Type="http://schemas.openxmlformats.org/officeDocument/2006/relationships/image" Target="../media/image113.jpeg"/><Relationship Id="rId5" Type="http://schemas.openxmlformats.org/officeDocument/2006/relationships/image" Target="../media/image112.jpeg"/><Relationship Id="rId4" Type="http://schemas.openxmlformats.org/officeDocument/2006/relationships/image" Target="../media/image111.jpeg"/></Relationships>
</file>

<file path=ppt/slides/_rels/slide40.xml.rels><?xml version="1.0" encoding="UTF-8" standalone="yes"?>
<Relationships xmlns="http://schemas.openxmlformats.org/package/2006/relationships"><Relationship Id="rId3" Type="http://schemas.openxmlformats.org/officeDocument/2006/relationships/image" Target="../media/image116.png"/><Relationship Id="rId2" Type="http://schemas.openxmlformats.org/officeDocument/2006/relationships/notesSlide" Target="../notesSlides/notesSlide40.xml"/><Relationship Id="rId1" Type="http://schemas.openxmlformats.org/officeDocument/2006/relationships/slideLayout" Target="../slideLayouts/slideLayout4.xml"/><Relationship Id="rId6" Type="http://schemas.openxmlformats.org/officeDocument/2006/relationships/image" Target="../media/image119.png"/><Relationship Id="rId5" Type="http://schemas.openxmlformats.org/officeDocument/2006/relationships/image" Target="../media/image118.png"/><Relationship Id="rId4" Type="http://schemas.openxmlformats.org/officeDocument/2006/relationships/image" Target="../media/image117.jpeg"/></Relationships>
</file>

<file path=ppt/slides/_rels/slide41.xml.rels><?xml version="1.0" encoding="UTF-8" standalone="yes"?>
<Relationships xmlns="http://schemas.openxmlformats.org/package/2006/relationships"><Relationship Id="rId3" Type="http://schemas.openxmlformats.org/officeDocument/2006/relationships/image" Target="../media/image120.jpeg"/><Relationship Id="rId2" Type="http://schemas.openxmlformats.org/officeDocument/2006/relationships/notesSlide" Target="../notesSlides/notesSlide41.xml"/><Relationship Id="rId1" Type="http://schemas.openxmlformats.org/officeDocument/2006/relationships/slideLayout" Target="../slideLayouts/slideLayout4.xml"/><Relationship Id="rId4" Type="http://schemas.openxmlformats.org/officeDocument/2006/relationships/image" Target="../media/image121.jpeg"/></Relationships>
</file>

<file path=ppt/slides/_rels/slide42.xml.rels><?xml version="1.0" encoding="UTF-8" standalone="yes"?>
<Relationships xmlns="http://schemas.openxmlformats.org/package/2006/relationships"><Relationship Id="rId3" Type="http://schemas.openxmlformats.org/officeDocument/2006/relationships/image" Target="../media/image122.jpeg"/><Relationship Id="rId2" Type="http://schemas.openxmlformats.org/officeDocument/2006/relationships/notesSlide" Target="../notesSlides/notesSlide42.xml"/><Relationship Id="rId1" Type="http://schemas.openxmlformats.org/officeDocument/2006/relationships/slideLayout" Target="../slideLayouts/slideLayout4.xml"/><Relationship Id="rId5" Type="http://schemas.openxmlformats.org/officeDocument/2006/relationships/image" Target="../media/image124.jpeg"/><Relationship Id="rId4" Type="http://schemas.openxmlformats.org/officeDocument/2006/relationships/image" Target="../media/image123.jpeg"/></Relationships>
</file>

<file path=ppt/slides/_rels/slide43.xml.rels><?xml version="1.0" encoding="UTF-8" standalone="yes"?>
<Relationships xmlns="http://schemas.openxmlformats.org/package/2006/relationships"><Relationship Id="rId2" Type="http://schemas.openxmlformats.org/officeDocument/2006/relationships/notesSlide" Target="../notesSlides/notesSlide43.xml"/><Relationship Id="rId1" Type="http://schemas.openxmlformats.org/officeDocument/2006/relationships/slideLayout" Target="../slideLayouts/slideLayout4.xml"/></Relationships>
</file>

<file path=ppt/slides/_rels/slide44.xml.rels><?xml version="1.0" encoding="UTF-8" standalone="yes"?>
<Relationships xmlns="http://schemas.openxmlformats.org/package/2006/relationships"><Relationship Id="rId3" Type="http://schemas.openxmlformats.org/officeDocument/2006/relationships/image" Target="../media/image125.png"/><Relationship Id="rId7" Type="http://schemas.openxmlformats.org/officeDocument/2006/relationships/hyperlink" Target="https://www.aph.org/product/laptime-and-lullabies-storybooks" TargetMode="External"/><Relationship Id="rId2" Type="http://schemas.openxmlformats.org/officeDocument/2006/relationships/notesSlide" Target="../notesSlides/notesSlide44.xml"/><Relationship Id="rId1" Type="http://schemas.openxmlformats.org/officeDocument/2006/relationships/slideLayout" Target="../slideLayouts/slideLayout4.xml"/><Relationship Id="rId6" Type="http://schemas.openxmlformats.org/officeDocument/2006/relationships/hyperlink" Target="https://www.aph.org/product/laptime-and-lullabies/" TargetMode="External"/><Relationship Id="rId5" Type="http://schemas.openxmlformats.org/officeDocument/2006/relationships/hyperlink" Target="mailto:jremeis@ossb.oh.gov" TargetMode="External"/><Relationship Id="rId4" Type="http://schemas.openxmlformats.org/officeDocument/2006/relationships/hyperlink" Target="mailto:Jessica.Chandler@wssb.wa.gov"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B427A5A-1BCC-3843-A477-C6D09EFF781E}"/>
              </a:ext>
            </a:extLst>
          </p:cNvPr>
          <p:cNvSpPr>
            <a:spLocks noGrp="1"/>
          </p:cNvSpPr>
          <p:nvPr>
            <p:ph type="ctrTitle"/>
          </p:nvPr>
        </p:nvSpPr>
        <p:spPr>
          <a:xfrm>
            <a:off x="1636048" y="1743707"/>
            <a:ext cx="8919903" cy="2387600"/>
          </a:xfrm>
        </p:spPr>
        <p:txBody>
          <a:bodyPr>
            <a:normAutofit fontScale="90000"/>
          </a:bodyPr>
          <a:lstStyle/>
          <a:p>
            <a:br>
              <a:rPr lang="en-US">
                <a:latin typeface="Arial"/>
                <a:ea typeface="Arial"/>
                <a:cs typeface="Arial"/>
              </a:rPr>
            </a:br>
            <a:r>
              <a:rPr lang="en-US" sz="4000" err="1">
                <a:latin typeface="Calibri"/>
                <a:ea typeface="Arial"/>
                <a:cs typeface="Arial"/>
                <a:sym typeface="Arial"/>
              </a:rPr>
              <a:t>Laptime</a:t>
            </a:r>
            <a:r>
              <a:rPr lang="en-US" sz="4000">
                <a:latin typeface="Calibri"/>
                <a:ea typeface="Arial"/>
                <a:cs typeface="Arial"/>
                <a:sym typeface="Arial"/>
              </a:rPr>
              <a:t> and Lullabies</a:t>
            </a:r>
            <a:br>
              <a:rPr lang="en-US" sz="4000">
                <a:latin typeface="Calibri"/>
                <a:ea typeface="Arial"/>
                <a:cs typeface="Arial"/>
              </a:rPr>
            </a:br>
            <a:r>
              <a:rPr lang="en-US" sz="3100">
                <a:latin typeface="Calibri"/>
                <a:ea typeface="Arial"/>
                <a:cs typeface="Arial"/>
                <a:sym typeface="Arial"/>
              </a:rPr>
              <a:t>Sharing the Joys of Literacy with Infants, Toddlers and Very Young Children</a:t>
            </a:r>
            <a:br>
              <a:rPr lang="en-US" sz="3100">
                <a:latin typeface="Calibri"/>
                <a:ea typeface="Arial"/>
                <a:cs typeface="Arial"/>
              </a:rPr>
            </a:br>
            <a:r>
              <a:rPr lang="en-US" sz="3100">
                <a:latin typeface="Calibri"/>
                <a:ea typeface="Arial"/>
                <a:cs typeface="Arial"/>
                <a:sym typeface="Arial"/>
              </a:rPr>
              <a:t>Who are Blind or Have Low Vision: Part II</a:t>
            </a:r>
            <a:endParaRPr lang="en-US">
              <a:latin typeface="Calibri"/>
            </a:endParaRPr>
          </a:p>
        </p:txBody>
      </p:sp>
      <p:sp>
        <p:nvSpPr>
          <p:cNvPr id="3" name="Subtitle 2">
            <a:extLst>
              <a:ext uri="{FF2B5EF4-FFF2-40B4-BE49-F238E27FC236}">
                <a16:creationId xmlns:a16="http://schemas.microsoft.com/office/drawing/2014/main" id="{8E89591F-6DA1-8E4F-9822-1748C7A0894E}"/>
              </a:ext>
            </a:extLst>
          </p:cNvPr>
          <p:cNvSpPr>
            <a:spLocks noGrp="1"/>
          </p:cNvSpPr>
          <p:nvPr>
            <p:ph type="subTitle" idx="1"/>
          </p:nvPr>
        </p:nvSpPr>
        <p:spPr>
          <a:xfrm>
            <a:off x="1636048" y="4295473"/>
            <a:ext cx="8919903" cy="1555677"/>
          </a:xfrm>
        </p:spPr>
        <p:txBody>
          <a:bodyPr vert="horz" lIns="91440" tIns="45720" rIns="91440" bIns="45720" rtlCol="0" anchor="t">
            <a:normAutofit/>
          </a:bodyPr>
          <a:lstStyle/>
          <a:p>
            <a:pPr lvl="0">
              <a:lnSpc>
                <a:spcPct val="100000"/>
              </a:lnSpc>
              <a:spcBef>
                <a:spcPts val="1200"/>
              </a:spcBef>
              <a:buSzPts val="2400"/>
            </a:pPr>
            <a:r>
              <a:rPr lang="en-US">
                <a:latin typeface="Calibri"/>
              </a:rPr>
              <a:t>Jessica Chandler, TCVI/ COMS</a:t>
            </a:r>
          </a:p>
          <a:p>
            <a:pPr lvl="0">
              <a:lnSpc>
                <a:spcPct val="100000"/>
              </a:lnSpc>
              <a:spcBef>
                <a:spcPts val="1200"/>
              </a:spcBef>
              <a:buSzPts val="2400"/>
            </a:pPr>
            <a:r>
              <a:rPr lang="en-US">
                <a:latin typeface="Calibri"/>
              </a:rPr>
              <a:t>Jenni </a:t>
            </a:r>
            <a:r>
              <a:rPr lang="en-US" err="1">
                <a:latin typeface="Calibri"/>
              </a:rPr>
              <a:t>Remeis</a:t>
            </a:r>
            <a:r>
              <a:rPr lang="en-US">
                <a:latin typeface="Calibri"/>
              </a:rPr>
              <a:t>, TCVI/ COMS</a:t>
            </a:r>
          </a:p>
          <a:p>
            <a:pPr lvl="0">
              <a:lnSpc>
                <a:spcPct val="100000"/>
              </a:lnSpc>
              <a:spcBef>
                <a:spcPts val="1200"/>
              </a:spcBef>
              <a:buSzPts val="2400"/>
            </a:pPr>
            <a:r>
              <a:rPr lang="en-US">
                <a:latin typeface="Calibri"/>
              </a:rPr>
              <a:t>June 6, 2023</a:t>
            </a:r>
          </a:p>
          <a:p>
            <a:endParaRPr lang="en-US"/>
          </a:p>
        </p:txBody>
      </p:sp>
    </p:spTree>
    <p:extLst>
      <p:ext uri="{BB962C8B-B14F-4D97-AF65-F5344CB8AC3E}">
        <p14:creationId xmlns:p14="http://schemas.microsoft.com/office/powerpoint/2010/main" val="3033237506"/>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B6393A2-6CC8-425B-BEF9-E275A9FF02DB}"/>
              </a:ext>
            </a:extLst>
          </p:cNvPr>
          <p:cNvSpPr>
            <a:spLocks noGrp="1"/>
          </p:cNvSpPr>
          <p:nvPr>
            <p:ph type="title"/>
          </p:nvPr>
        </p:nvSpPr>
        <p:spPr>
          <a:xfrm>
            <a:off x="647375" y="1221479"/>
            <a:ext cx="3932237" cy="1600200"/>
          </a:xfrm>
        </p:spPr>
        <p:txBody>
          <a:bodyPr>
            <a:normAutofit/>
          </a:bodyPr>
          <a:lstStyle/>
          <a:p>
            <a:pPr algn="l"/>
            <a:r>
              <a:rPr lang="en-US" b="1">
                <a:latin typeface="Calibri"/>
                <a:sym typeface="Arial"/>
              </a:rPr>
              <a:t>Jessica Chandler </a:t>
            </a:r>
            <a:br>
              <a:rPr lang="en-US" b="1">
                <a:latin typeface="Calibri"/>
              </a:rPr>
            </a:br>
            <a:r>
              <a:rPr lang="en-US" sz="1800" b="1">
                <a:latin typeface="Calibri"/>
                <a:sym typeface="Arial"/>
              </a:rPr>
              <a:t>Associate Director Outreach Birth-5 </a:t>
            </a:r>
            <a:br>
              <a:rPr lang="en-US" sz="1800" b="1">
                <a:latin typeface="Calibri"/>
              </a:rPr>
            </a:br>
            <a:r>
              <a:rPr lang="en-US" sz="1800" b="1">
                <a:latin typeface="Calibri"/>
                <a:sym typeface="Arial"/>
              </a:rPr>
              <a:t>Washington State School for the Blind (WSSB)</a:t>
            </a:r>
            <a:endParaRPr lang="en-US">
              <a:latin typeface="Calibri"/>
            </a:endParaRPr>
          </a:p>
        </p:txBody>
      </p:sp>
      <p:sp>
        <p:nvSpPr>
          <p:cNvPr id="3" name="Text Placeholder 2">
            <a:extLst>
              <a:ext uri="{FF2B5EF4-FFF2-40B4-BE49-F238E27FC236}">
                <a16:creationId xmlns:a16="http://schemas.microsoft.com/office/drawing/2014/main" id="{11705893-C9FB-4C31-9CDC-7BF3B9887248}"/>
              </a:ext>
            </a:extLst>
          </p:cNvPr>
          <p:cNvSpPr>
            <a:spLocks noGrp="1"/>
          </p:cNvSpPr>
          <p:nvPr>
            <p:ph type="body" sz="half" idx="2"/>
          </p:nvPr>
        </p:nvSpPr>
        <p:spPr>
          <a:xfrm>
            <a:off x="647376" y="3811877"/>
            <a:ext cx="3932237" cy="1824644"/>
          </a:xfrm>
        </p:spPr>
        <p:txBody>
          <a:bodyPr/>
          <a:lstStyle/>
          <a:p>
            <a:pPr lvl="0" algn="l">
              <a:lnSpc>
                <a:spcPct val="100000"/>
              </a:lnSpc>
              <a:spcBef>
                <a:spcPts val="0"/>
              </a:spcBef>
              <a:buClr>
                <a:srgbClr val="000000"/>
              </a:buClr>
              <a:defRPr/>
            </a:pPr>
            <a:r>
              <a:rPr lang="en-US" sz="3200">
                <a:latin typeface="Calibri"/>
                <a:sym typeface="Arial"/>
              </a:rPr>
              <a:t>Jenni Remeis</a:t>
            </a:r>
            <a:endParaRPr lang="en-US" sz="3200">
              <a:latin typeface="Calibri"/>
            </a:endParaRPr>
          </a:p>
          <a:p>
            <a:pPr lvl="0" algn="l">
              <a:lnSpc>
                <a:spcPct val="100000"/>
              </a:lnSpc>
              <a:spcBef>
                <a:spcPts val="0"/>
              </a:spcBef>
              <a:buClr>
                <a:srgbClr val="000000"/>
              </a:buClr>
              <a:defRPr/>
            </a:pPr>
            <a:r>
              <a:rPr lang="en-US" sz="1800" b="1">
                <a:latin typeface="Calibri"/>
                <a:sym typeface="Arial"/>
              </a:rPr>
              <a:t>Assistant Director Statewide  Services &amp; Outreach Birth-5 </a:t>
            </a:r>
            <a:endParaRPr lang="en-US" sz="1800" b="1">
              <a:latin typeface="Calibri"/>
            </a:endParaRPr>
          </a:p>
          <a:p>
            <a:pPr lvl="0" algn="l">
              <a:lnSpc>
                <a:spcPct val="100000"/>
              </a:lnSpc>
              <a:spcBef>
                <a:spcPts val="0"/>
              </a:spcBef>
              <a:buClr>
                <a:srgbClr val="000000"/>
              </a:buClr>
              <a:defRPr/>
            </a:pPr>
            <a:r>
              <a:rPr lang="en-US" sz="1800" b="1">
                <a:latin typeface="Calibri"/>
                <a:sym typeface="Arial"/>
              </a:rPr>
              <a:t>Ohio State School for the Blind (OSSB)</a:t>
            </a:r>
            <a:endParaRPr lang="en-US" sz="1800" b="1">
              <a:latin typeface="Calibri"/>
            </a:endParaRPr>
          </a:p>
          <a:p>
            <a:pPr lvl="0" algn="l">
              <a:lnSpc>
                <a:spcPct val="100000"/>
              </a:lnSpc>
              <a:spcBef>
                <a:spcPts val="0"/>
              </a:spcBef>
              <a:buClr>
                <a:srgbClr val="000000"/>
              </a:buClr>
              <a:defRPr/>
            </a:pPr>
            <a:endParaRPr lang="en-US">
              <a:latin typeface="Candara" panose="020E0502030303020204" pitchFamily="34" charset="0"/>
              <a:sym typeface="Arial"/>
            </a:endParaRPr>
          </a:p>
          <a:p>
            <a:endParaRPr lang="en-US"/>
          </a:p>
        </p:txBody>
      </p:sp>
      <p:pic>
        <p:nvPicPr>
          <p:cNvPr id="6" name="Picture 5" descr="Jenny is smiling at the camera wearing a white shirt and has light brown hair ">
            <a:extLst>
              <a:ext uri="{FF2B5EF4-FFF2-40B4-BE49-F238E27FC236}">
                <a16:creationId xmlns:a16="http://schemas.microsoft.com/office/drawing/2014/main" id="{32FF241C-7143-4F19-A155-DDAB05D50A34}"/>
              </a:ext>
            </a:extLst>
          </p:cNvPr>
          <p:cNvPicPr>
            <a:picLocks noChangeAspect="1"/>
          </p:cNvPicPr>
          <p:nvPr/>
        </p:nvPicPr>
        <p:blipFill>
          <a:blip r:embed="rId3"/>
          <a:stretch>
            <a:fillRect/>
          </a:stretch>
        </p:blipFill>
        <p:spPr>
          <a:xfrm>
            <a:off x="9082055" y="1997435"/>
            <a:ext cx="1893645" cy="2863127"/>
          </a:xfrm>
          <a:prstGeom prst="rect">
            <a:avLst/>
          </a:prstGeom>
          <a:ln>
            <a:noFill/>
          </a:ln>
          <a:effectLst>
            <a:softEdge rad="112500"/>
          </a:effectLst>
        </p:spPr>
      </p:pic>
      <p:pic>
        <p:nvPicPr>
          <p:cNvPr id="7" name="Picture 6" descr="Jessica Chandler standing in front of tropical plants, she is wearing a yellow dress and green glasses. Her hair is brown and medium length. She is middle aged and smiling. ">
            <a:extLst>
              <a:ext uri="{FF2B5EF4-FFF2-40B4-BE49-F238E27FC236}">
                <a16:creationId xmlns:a16="http://schemas.microsoft.com/office/drawing/2014/main" id="{F9B1AE46-FB8D-469C-9821-5BC27123FEF2}"/>
              </a:ext>
            </a:extLst>
          </p:cNvPr>
          <p:cNvPicPr>
            <a:picLocks noChangeAspect="1"/>
          </p:cNvPicPr>
          <p:nvPr/>
        </p:nvPicPr>
        <p:blipFill>
          <a:blip r:embed="rId4"/>
          <a:stretch>
            <a:fillRect/>
          </a:stretch>
        </p:blipFill>
        <p:spPr>
          <a:xfrm>
            <a:off x="5817302" y="2000983"/>
            <a:ext cx="1981372" cy="2856032"/>
          </a:xfrm>
          <a:prstGeom prst="rect">
            <a:avLst/>
          </a:prstGeom>
          <a:ln>
            <a:noFill/>
          </a:ln>
          <a:effectLst>
            <a:softEdge rad="112500"/>
          </a:effectLst>
        </p:spPr>
      </p:pic>
      <p:sp>
        <p:nvSpPr>
          <p:cNvPr id="12" name="TextBox 7">
            <a:extLst>
              <a:ext uri="{FF2B5EF4-FFF2-40B4-BE49-F238E27FC236}">
                <a16:creationId xmlns:a16="http://schemas.microsoft.com/office/drawing/2014/main" id="{D056B8AB-D903-4E21-9C1E-248EECDDF25E}"/>
              </a:ext>
            </a:extLst>
          </p:cNvPr>
          <p:cNvSpPr txBox="1"/>
          <p:nvPr/>
        </p:nvSpPr>
        <p:spPr>
          <a:xfrm>
            <a:off x="5796319" y="4963695"/>
            <a:ext cx="2023337" cy="369332"/>
          </a:xfrm>
          <a:prstGeom prst="rect">
            <a:avLst/>
          </a:prstGeom>
          <a:ln w="28575"/>
        </p:spPr>
        <p:style>
          <a:lnRef idx="2">
            <a:schemeClr val="accent4"/>
          </a:lnRef>
          <a:fillRef idx="1">
            <a:schemeClr val="lt1"/>
          </a:fillRef>
          <a:effectRef idx="0">
            <a:schemeClr val="accent4"/>
          </a:effectRef>
          <a:fontRef idx="minor">
            <a:schemeClr val="dk1"/>
          </a:fontRef>
        </p:style>
        <p:txBody>
          <a:bodyPr wrap="square" rtlCol="0">
            <a:spAutoFit/>
          </a:bodyPr>
          <a:lstStyle>
            <a:defPPr>
              <a:defRPr lang="en-US"/>
            </a:defPPr>
            <a:lvl1pPr marL="0" algn="l" defTabSz="914400" rtl="0" eaLnBrk="1" latinLnBrk="0" hangingPunct="1">
              <a:defRPr sz="1800" kern="1200">
                <a:solidFill>
                  <a:schemeClr val="dk1"/>
                </a:solidFill>
                <a:latin typeface="+mn-lt"/>
                <a:ea typeface="+mn-ea"/>
                <a:cs typeface="+mn-cs"/>
              </a:defRPr>
            </a:lvl1pPr>
            <a:lvl2pPr marL="457200" algn="l" defTabSz="914400" rtl="0" eaLnBrk="1" latinLnBrk="0" hangingPunct="1">
              <a:defRPr sz="1800" kern="1200">
                <a:solidFill>
                  <a:schemeClr val="dk1"/>
                </a:solidFill>
                <a:latin typeface="+mn-lt"/>
                <a:ea typeface="+mn-ea"/>
                <a:cs typeface="+mn-cs"/>
              </a:defRPr>
            </a:lvl2pPr>
            <a:lvl3pPr marL="914400" algn="l" defTabSz="914400" rtl="0" eaLnBrk="1" latinLnBrk="0" hangingPunct="1">
              <a:defRPr sz="1800" kern="1200">
                <a:solidFill>
                  <a:schemeClr val="dk1"/>
                </a:solidFill>
                <a:latin typeface="+mn-lt"/>
                <a:ea typeface="+mn-ea"/>
                <a:cs typeface="+mn-cs"/>
              </a:defRPr>
            </a:lvl3pPr>
            <a:lvl4pPr marL="1371600" algn="l" defTabSz="914400" rtl="0" eaLnBrk="1" latinLnBrk="0" hangingPunct="1">
              <a:defRPr sz="1800" kern="1200">
                <a:solidFill>
                  <a:schemeClr val="dk1"/>
                </a:solidFill>
                <a:latin typeface="+mn-lt"/>
                <a:ea typeface="+mn-ea"/>
                <a:cs typeface="+mn-cs"/>
              </a:defRPr>
            </a:lvl4pPr>
            <a:lvl5pPr marL="1828800" algn="l" defTabSz="914400" rtl="0" eaLnBrk="1" latinLnBrk="0" hangingPunct="1">
              <a:defRPr sz="1800" kern="1200">
                <a:solidFill>
                  <a:schemeClr val="dk1"/>
                </a:solidFill>
                <a:latin typeface="+mn-lt"/>
                <a:ea typeface="+mn-ea"/>
                <a:cs typeface="+mn-cs"/>
              </a:defRPr>
            </a:lvl5pPr>
            <a:lvl6pPr marL="2286000" algn="l" defTabSz="914400" rtl="0" eaLnBrk="1" latinLnBrk="0" hangingPunct="1">
              <a:defRPr sz="1800" kern="1200">
                <a:solidFill>
                  <a:schemeClr val="dk1"/>
                </a:solidFill>
                <a:latin typeface="+mn-lt"/>
                <a:ea typeface="+mn-ea"/>
                <a:cs typeface="+mn-cs"/>
              </a:defRPr>
            </a:lvl6pPr>
            <a:lvl7pPr marL="2743200" algn="l" defTabSz="914400" rtl="0" eaLnBrk="1" latinLnBrk="0" hangingPunct="1">
              <a:defRPr sz="1800" kern="1200">
                <a:solidFill>
                  <a:schemeClr val="dk1"/>
                </a:solidFill>
                <a:latin typeface="+mn-lt"/>
                <a:ea typeface="+mn-ea"/>
                <a:cs typeface="+mn-cs"/>
              </a:defRPr>
            </a:lvl7pPr>
            <a:lvl8pPr marL="3200400" algn="l" defTabSz="914400" rtl="0" eaLnBrk="1" latinLnBrk="0" hangingPunct="1">
              <a:defRPr sz="1800" kern="1200">
                <a:solidFill>
                  <a:schemeClr val="dk1"/>
                </a:solidFill>
                <a:latin typeface="+mn-lt"/>
                <a:ea typeface="+mn-ea"/>
                <a:cs typeface="+mn-cs"/>
              </a:defRPr>
            </a:lvl8pPr>
            <a:lvl9pPr marL="3657600" algn="l" defTabSz="914400" rtl="0" eaLnBrk="1" latinLnBrk="0" hangingPunct="1">
              <a:defRPr sz="1800" kern="1200">
                <a:solidFill>
                  <a:schemeClr val="dk1"/>
                </a:solidFill>
                <a:latin typeface="+mn-lt"/>
                <a:ea typeface="+mn-ea"/>
                <a:cs typeface="+mn-cs"/>
              </a:defRPr>
            </a:lvl9pP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r>
              <a:rPr kumimoji="0" lang="en-US" sz="1800" b="1" i="0" u="none" strike="noStrike" kern="1200" cap="none" spc="0" normalizeH="0" baseline="0" noProof="0">
                <a:ln>
                  <a:noFill/>
                </a:ln>
                <a:solidFill>
                  <a:srgbClr val="44546A">
                    <a:lumMod val="10000"/>
                  </a:srgbClr>
                </a:solidFill>
                <a:effectLst/>
                <a:uLnTx/>
                <a:uFillTx/>
                <a:latin typeface="Candara" panose="020E0502030303020204" pitchFamily="34" charset="0"/>
                <a:ea typeface="+mn-ea"/>
                <a:cs typeface="+mn-cs"/>
                <a:sym typeface="Arial"/>
              </a:rPr>
              <a:t>Jessica Chandler</a:t>
            </a:r>
          </a:p>
        </p:txBody>
      </p:sp>
      <p:sp>
        <p:nvSpPr>
          <p:cNvPr id="14" name="TextBox 10">
            <a:extLst>
              <a:ext uri="{FF2B5EF4-FFF2-40B4-BE49-F238E27FC236}">
                <a16:creationId xmlns:a16="http://schemas.microsoft.com/office/drawing/2014/main" id="{4D90C799-4A3A-46D8-8AF1-99235912732D}"/>
              </a:ext>
            </a:extLst>
          </p:cNvPr>
          <p:cNvSpPr txBox="1"/>
          <p:nvPr/>
        </p:nvSpPr>
        <p:spPr>
          <a:xfrm>
            <a:off x="9080937" y="4963695"/>
            <a:ext cx="2000470" cy="369332"/>
          </a:xfrm>
          <a:prstGeom prst="rect">
            <a:avLst/>
          </a:prstGeom>
          <a:ln w="28575"/>
        </p:spPr>
        <p:style>
          <a:lnRef idx="2">
            <a:schemeClr val="accent4"/>
          </a:lnRef>
          <a:fillRef idx="1">
            <a:schemeClr val="lt1"/>
          </a:fillRef>
          <a:effectRef idx="0">
            <a:schemeClr val="accent4"/>
          </a:effectRef>
          <a:fontRef idx="minor">
            <a:schemeClr val="dk1"/>
          </a:fontRef>
        </p:style>
        <p:txBody>
          <a:bodyPr wrap="square" lIns="91440" tIns="45720" rIns="91440" bIns="45720" rtlCol="0" anchor="t">
            <a:spAutoFit/>
          </a:bodyPr>
          <a:lstStyle>
            <a:defPPr>
              <a:defRPr lang="en-US"/>
            </a:defPPr>
            <a:lvl1pPr marL="0" algn="l" defTabSz="914400" rtl="0" eaLnBrk="1" latinLnBrk="0" hangingPunct="1">
              <a:defRPr sz="1800" kern="1200">
                <a:solidFill>
                  <a:schemeClr val="dk1"/>
                </a:solidFill>
                <a:latin typeface="+mn-lt"/>
                <a:ea typeface="+mn-ea"/>
                <a:cs typeface="+mn-cs"/>
              </a:defRPr>
            </a:lvl1pPr>
            <a:lvl2pPr marL="457200" algn="l" defTabSz="914400" rtl="0" eaLnBrk="1" latinLnBrk="0" hangingPunct="1">
              <a:defRPr sz="1800" kern="1200">
                <a:solidFill>
                  <a:schemeClr val="dk1"/>
                </a:solidFill>
                <a:latin typeface="+mn-lt"/>
                <a:ea typeface="+mn-ea"/>
                <a:cs typeface="+mn-cs"/>
              </a:defRPr>
            </a:lvl2pPr>
            <a:lvl3pPr marL="914400" algn="l" defTabSz="914400" rtl="0" eaLnBrk="1" latinLnBrk="0" hangingPunct="1">
              <a:defRPr sz="1800" kern="1200">
                <a:solidFill>
                  <a:schemeClr val="dk1"/>
                </a:solidFill>
                <a:latin typeface="+mn-lt"/>
                <a:ea typeface="+mn-ea"/>
                <a:cs typeface="+mn-cs"/>
              </a:defRPr>
            </a:lvl3pPr>
            <a:lvl4pPr marL="1371600" algn="l" defTabSz="914400" rtl="0" eaLnBrk="1" latinLnBrk="0" hangingPunct="1">
              <a:defRPr sz="1800" kern="1200">
                <a:solidFill>
                  <a:schemeClr val="dk1"/>
                </a:solidFill>
                <a:latin typeface="+mn-lt"/>
                <a:ea typeface="+mn-ea"/>
                <a:cs typeface="+mn-cs"/>
              </a:defRPr>
            </a:lvl4pPr>
            <a:lvl5pPr marL="1828800" algn="l" defTabSz="914400" rtl="0" eaLnBrk="1" latinLnBrk="0" hangingPunct="1">
              <a:defRPr sz="1800" kern="1200">
                <a:solidFill>
                  <a:schemeClr val="dk1"/>
                </a:solidFill>
                <a:latin typeface="+mn-lt"/>
                <a:ea typeface="+mn-ea"/>
                <a:cs typeface="+mn-cs"/>
              </a:defRPr>
            </a:lvl5pPr>
            <a:lvl6pPr marL="2286000" algn="l" defTabSz="914400" rtl="0" eaLnBrk="1" latinLnBrk="0" hangingPunct="1">
              <a:defRPr sz="1800" kern="1200">
                <a:solidFill>
                  <a:schemeClr val="dk1"/>
                </a:solidFill>
                <a:latin typeface="+mn-lt"/>
                <a:ea typeface="+mn-ea"/>
                <a:cs typeface="+mn-cs"/>
              </a:defRPr>
            </a:lvl6pPr>
            <a:lvl7pPr marL="2743200" algn="l" defTabSz="914400" rtl="0" eaLnBrk="1" latinLnBrk="0" hangingPunct="1">
              <a:defRPr sz="1800" kern="1200">
                <a:solidFill>
                  <a:schemeClr val="dk1"/>
                </a:solidFill>
                <a:latin typeface="+mn-lt"/>
                <a:ea typeface="+mn-ea"/>
                <a:cs typeface="+mn-cs"/>
              </a:defRPr>
            </a:lvl7pPr>
            <a:lvl8pPr marL="3200400" algn="l" defTabSz="914400" rtl="0" eaLnBrk="1" latinLnBrk="0" hangingPunct="1">
              <a:defRPr sz="1800" kern="1200">
                <a:solidFill>
                  <a:schemeClr val="dk1"/>
                </a:solidFill>
                <a:latin typeface="+mn-lt"/>
                <a:ea typeface="+mn-ea"/>
                <a:cs typeface="+mn-cs"/>
              </a:defRPr>
            </a:lvl8pPr>
            <a:lvl9pPr marL="3657600" algn="l" defTabSz="914400" rtl="0" eaLnBrk="1" latinLnBrk="0" hangingPunct="1">
              <a:defRPr sz="1800" kern="1200">
                <a:solidFill>
                  <a:schemeClr val="dk1"/>
                </a:solidFill>
                <a:latin typeface="+mn-lt"/>
                <a:ea typeface="+mn-ea"/>
                <a:cs typeface="+mn-cs"/>
              </a:defRPr>
            </a:lvl9pP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r>
              <a:rPr kumimoji="0" lang="en-US" sz="1800" b="1" i="0" u="none" strike="noStrike" kern="1200" cap="none" spc="0" normalizeH="0" baseline="0" noProof="0">
                <a:ln>
                  <a:noFill/>
                </a:ln>
                <a:solidFill>
                  <a:srgbClr val="44546A">
                    <a:lumMod val="10000"/>
                  </a:srgbClr>
                </a:solidFill>
                <a:effectLst/>
                <a:uLnTx/>
                <a:uFillTx/>
                <a:latin typeface="Candara"/>
                <a:ea typeface="+mn-ea"/>
                <a:cs typeface="+mn-cs"/>
                <a:sym typeface="Arial"/>
              </a:rPr>
              <a:t>Jenni </a:t>
            </a:r>
            <a:r>
              <a:rPr kumimoji="0" lang="en-US" sz="1800" b="1" i="0" u="none" strike="noStrike" kern="1200" cap="none" spc="0" normalizeH="0" baseline="0" noProof="0" err="1">
                <a:ln>
                  <a:noFill/>
                </a:ln>
                <a:solidFill>
                  <a:srgbClr val="44546A">
                    <a:lumMod val="10000"/>
                  </a:srgbClr>
                </a:solidFill>
                <a:effectLst/>
                <a:uLnTx/>
                <a:uFillTx/>
                <a:latin typeface="Candara"/>
                <a:ea typeface="+mn-ea"/>
                <a:cs typeface="+mn-cs"/>
                <a:sym typeface="Arial"/>
              </a:rPr>
              <a:t>Remeis</a:t>
            </a:r>
            <a:endParaRPr kumimoji="0" lang="en-US" sz="1800" b="1" i="0" u="none" strike="noStrike" kern="1200" cap="none" spc="0" normalizeH="0" baseline="0" noProof="0">
              <a:ln>
                <a:noFill/>
              </a:ln>
              <a:solidFill>
                <a:srgbClr val="44546A">
                  <a:lumMod val="10000"/>
                </a:srgbClr>
              </a:solidFill>
              <a:effectLst/>
              <a:uLnTx/>
              <a:uFillTx/>
              <a:latin typeface="Candara"/>
              <a:ea typeface="+mn-ea"/>
              <a:cs typeface="+mn-cs"/>
              <a:sym typeface="Arial"/>
            </a:endParaRPr>
          </a:p>
        </p:txBody>
      </p:sp>
    </p:spTree>
    <p:extLst>
      <p:ext uri="{BB962C8B-B14F-4D97-AF65-F5344CB8AC3E}">
        <p14:creationId xmlns:p14="http://schemas.microsoft.com/office/powerpoint/2010/main" val="3555842368"/>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933F07F-429D-41FB-94A9-CCC4707B0E75}"/>
              </a:ext>
            </a:extLst>
          </p:cNvPr>
          <p:cNvSpPr>
            <a:spLocks noGrp="1"/>
          </p:cNvSpPr>
          <p:nvPr>
            <p:ph type="title"/>
          </p:nvPr>
        </p:nvSpPr>
        <p:spPr>
          <a:xfrm>
            <a:off x="691774" y="115455"/>
            <a:ext cx="10515600" cy="721901"/>
          </a:xfrm>
        </p:spPr>
        <p:txBody>
          <a:bodyPr/>
          <a:lstStyle/>
          <a:p>
            <a:pPr algn="ctr"/>
            <a:r>
              <a:rPr lang="en-US">
                <a:latin typeface="Helvetica Neue"/>
              </a:rPr>
              <a:t>Dr. Kay L. Clarke</a:t>
            </a:r>
          </a:p>
        </p:txBody>
      </p:sp>
      <p:sp>
        <p:nvSpPr>
          <p:cNvPr id="3" name="Content Placeholder 2">
            <a:extLst>
              <a:ext uri="{FF2B5EF4-FFF2-40B4-BE49-F238E27FC236}">
                <a16:creationId xmlns:a16="http://schemas.microsoft.com/office/drawing/2014/main" id="{C6DFC02C-7575-4034-AA3B-576A59DA2D28}"/>
              </a:ext>
            </a:extLst>
          </p:cNvPr>
          <p:cNvSpPr>
            <a:spLocks noGrp="1"/>
          </p:cNvSpPr>
          <p:nvPr>
            <p:ph idx="1"/>
          </p:nvPr>
        </p:nvSpPr>
        <p:spPr>
          <a:xfrm>
            <a:off x="313877" y="842605"/>
            <a:ext cx="9639845" cy="4876149"/>
          </a:xfrm>
        </p:spPr>
        <p:txBody>
          <a:bodyPr vert="horz" lIns="91440" tIns="45720" rIns="91440" bIns="45720" rtlCol="0" anchor="t">
            <a:normAutofit fontScale="92500" lnSpcReduction="10000"/>
          </a:bodyPr>
          <a:lstStyle/>
          <a:p>
            <a:r>
              <a:rPr lang="en-US">
                <a:latin typeface="Calibri"/>
              </a:rPr>
              <a:t>Licensed TVI &amp; COMS, Early Intervention Specialist, Preschool Special Needs Teacher who has provided services for young children and their families in Ohio and California for over 30 years</a:t>
            </a:r>
            <a:endParaRPr lang="en-US"/>
          </a:p>
          <a:p>
            <a:r>
              <a:rPr lang="en-US">
                <a:latin typeface="Calibri"/>
              </a:rPr>
              <a:t>Initiated Infant/Preschool Outreach Services at the Ohio State School for the Blind</a:t>
            </a:r>
          </a:p>
          <a:p>
            <a:r>
              <a:rPr lang="en-US">
                <a:latin typeface="Calibri"/>
              </a:rPr>
              <a:t>Member of parent/provider group which successfully implemented a statewide vision services pilot program in Ohio</a:t>
            </a:r>
          </a:p>
          <a:p>
            <a:r>
              <a:rPr lang="en-US">
                <a:latin typeface="Calibri"/>
              </a:rPr>
              <a:t>Part-time instructor at Salus University and the Ohio State University; Developed OSU's Orientation &amp; Mobility Training Program</a:t>
            </a:r>
          </a:p>
          <a:p>
            <a:pPr lvl="4"/>
            <a:r>
              <a:rPr lang="en-US" sz="2600">
                <a:latin typeface="Calibri"/>
              </a:rPr>
              <a:t>Authored "Hold Everything" and "Making Sense of Early Intervention" booklets for the Ohio Center for Deafblind Education</a:t>
            </a:r>
          </a:p>
          <a:p>
            <a:endParaRPr lang="en-US">
              <a:latin typeface="Calibri"/>
            </a:endParaRPr>
          </a:p>
          <a:p>
            <a:pPr marL="0" indent="0">
              <a:buNone/>
            </a:pPr>
            <a:endParaRPr lang="en-US">
              <a:latin typeface="Calibri"/>
            </a:endParaRPr>
          </a:p>
          <a:p>
            <a:pPr marL="0" indent="0">
              <a:buNone/>
            </a:pPr>
            <a:endParaRPr lang="en-US">
              <a:latin typeface="Calibri"/>
            </a:endParaRPr>
          </a:p>
          <a:p>
            <a:pPr marL="0" indent="0">
              <a:buNone/>
            </a:pPr>
            <a:endParaRPr lang="en-US">
              <a:latin typeface="Calibri"/>
            </a:endParaRPr>
          </a:p>
          <a:p>
            <a:pPr marL="0" indent="0">
              <a:buNone/>
            </a:pPr>
            <a:endParaRPr lang="en-US">
              <a:latin typeface="Calibri"/>
            </a:endParaRPr>
          </a:p>
        </p:txBody>
      </p:sp>
      <p:pic>
        <p:nvPicPr>
          <p:cNvPr id="4" name="Picture 5" descr="Kay Clark a woman with shoulder length blond hair">
            <a:extLst>
              <a:ext uri="{FF2B5EF4-FFF2-40B4-BE49-F238E27FC236}">
                <a16:creationId xmlns:a16="http://schemas.microsoft.com/office/drawing/2014/main" id="{6801CC51-FDE6-5A47-4763-EFCBE6DAE329}"/>
              </a:ext>
            </a:extLst>
          </p:cNvPr>
          <p:cNvPicPr>
            <a:picLocks noGrp="1" noChangeAspect="1"/>
          </p:cNvPicPr>
          <p:nvPr>
            <p:ph idx="13"/>
          </p:nvPr>
        </p:nvPicPr>
        <p:blipFill>
          <a:blip r:embed="rId3"/>
          <a:stretch>
            <a:fillRect/>
          </a:stretch>
        </p:blipFill>
        <p:spPr>
          <a:xfrm>
            <a:off x="9364371" y="2303071"/>
            <a:ext cx="2685761" cy="3298536"/>
          </a:xfrm>
        </p:spPr>
      </p:pic>
    </p:spTree>
    <p:extLst>
      <p:ext uri="{BB962C8B-B14F-4D97-AF65-F5344CB8AC3E}">
        <p14:creationId xmlns:p14="http://schemas.microsoft.com/office/powerpoint/2010/main" val="365100830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933F07F-429D-41FB-94A9-CCC4707B0E75}"/>
              </a:ext>
            </a:extLst>
          </p:cNvPr>
          <p:cNvSpPr>
            <a:spLocks noGrp="1"/>
          </p:cNvSpPr>
          <p:nvPr>
            <p:ph type="title"/>
          </p:nvPr>
        </p:nvSpPr>
        <p:spPr>
          <a:xfrm>
            <a:off x="691774" y="115455"/>
            <a:ext cx="10515600" cy="1325563"/>
          </a:xfrm>
        </p:spPr>
        <p:txBody>
          <a:bodyPr/>
          <a:lstStyle/>
          <a:p>
            <a:pPr algn="ctr"/>
            <a:r>
              <a:rPr lang="en-US">
                <a:latin typeface="Helvetica Neue"/>
              </a:rPr>
              <a:t>A Warm Welcome to </a:t>
            </a:r>
            <a:r>
              <a:rPr lang="en-US" err="1">
                <a:latin typeface="Helvetica Neue"/>
              </a:rPr>
              <a:t>Laptime</a:t>
            </a:r>
            <a:r>
              <a:rPr lang="en-US">
                <a:latin typeface="Helvetica Neue"/>
              </a:rPr>
              <a:t> and Lullabies: Part II</a:t>
            </a:r>
          </a:p>
        </p:txBody>
      </p:sp>
      <p:sp>
        <p:nvSpPr>
          <p:cNvPr id="3" name="Content Placeholder 2">
            <a:extLst>
              <a:ext uri="{FF2B5EF4-FFF2-40B4-BE49-F238E27FC236}">
                <a16:creationId xmlns:a16="http://schemas.microsoft.com/office/drawing/2014/main" id="{C6DFC02C-7575-4034-AA3B-576A59DA2D28}"/>
              </a:ext>
            </a:extLst>
          </p:cNvPr>
          <p:cNvSpPr>
            <a:spLocks noGrp="1"/>
          </p:cNvSpPr>
          <p:nvPr>
            <p:ph idx="1"/>
          </p:nvPr>
        </p:nvSpPr>
        <p:spPr>
          <a:xfrm>
            <a:off x="892799" y="1665630"/>
            <a:ext cx="8727755" cy="2928268"/>
          </a:xfrm>
        </p:spPr>
        <p:txBody>
          <a:bodyPr vert="horz" lIns="91440" tIns="45720" rIns="91440" bIns="45720" rtlCol="0" anchor="t">
            <a:normAutofit/>
          </a:bodyPr>
          <a:lstStyle/>
          <a:p>
            <a:r>
              <a:rPr lang="en-US">
                <a:latin typeface="Calibri"/>
              </a:rPr>
              <a:t>Explore sampling of </a:t>
            </a:r>
            <a:r>
              <a:rPr lang="en-US" err="1">
                <a:latin typeface="Calibri"/>
              </a:rPr>
              <a:t>Laptime</a:t>
            </a:r>
            <a:r>
              <a:rPr lang="en-US">
                <a:latin typeface="Calibri"/>
              </a:rPr>
              <a:t> &amp; Lullabies</a:t>
            </a:r>
          </a:p>
          <a:p>
            <a:r>
              <a:rPr lang="en-US">
                <a:latin typeface="Calibri"/>
              </a:rPr>
              <a:t>Jumpstart creative thinking</a:t>
            </a:r>
          </a:p>
          <a:p>
            <a:r>
              <a:rPr lang="en-US">
                <a:latin typeface="Calibri"/>
              </a:rPr>
              <a:t>Good fit for children with combination of special needs</a:t>
            </a:r>
          </a:p>
          <a:p>
            <a:pPr marL="0" indent="0">
              <a:buNone/>
            </a:pPr>
            <a:r>
              <a:rPr lang="en-US">
                <a:latin typeface="Calibri"/>
              </a:rPr>
              <a:t>    </a:t>
            </a:r>
            <a:endParaRPr lang="en-US"/>
          </a:p>
          <a:p>
            <a:r>
              <a:rPr lang="en-US" b="1">
                <a:latin typeface="Calibri"/>
              </a:rPr>
              <a:t>Let’s start out with a question!</a:t>
            </a:r>
          </a:p>
          <a:p>
            <a:pPr lvl="1">
              <a:buFont typeface="Courier New" panose="020B0604020202020204" pitchFamily="34" charset="0"/>
              <a:buChar char="o"/>
            </a:pPr>
            <a:r>
              <a:rPr lang="en-US">
                <a:latin typeface="Calibri"/>
              </a:rPr>
              <a:t>How have you seen literacy differently since L&amp;L part 1?</a:t>
            </a:r>
          </a:p>
        </p:txBody>
      </p:sp>
      <p:pic>
        <p:nvPicPr>
          <p:cNvPr id="7" name="Graphic 7" descr="Question Mark">
            <a:extLst>
              <a:ext uri="{FF2B5EF4-FFF2-40B4-BE49-F238E27FC236}">
                <a16:creationId xmlns:a16="http://schemas.microsoft.com/office/drawing/2014/main" id="{D9035A4F-5F5C-20EC-C9C5-45EAFDE4D35B}"/>
              </a:ext>
            </a:extLst>
          </p:cNvPr>
          <p:cNvPicPr>
            <a:picLocks noGrp="1" noChangeAspect="1"/>
          </p:cNvPicPr>
          <p:nvPr>
            <p:ph idx="13"/>
          </p:nvPr>
        </p:nvPicPr>
        <p:blipFill>
          <a:blip r:embed="rId3">
            <a:extLst>
              <a:ext uri="{96DAC541-7B7A-43D3-8B79-37D633B846F1}">
                <asvg:svgBlip xmlns:asvg="http://schemas.microsoft.com/office/drawing/2016/SVG/main" r:embed="rId4"/>
              </a:ext>
            </a:extLst>
          </a:blip>
          <a:stretch>
            <a:fillRect/>
          </a:stretch>
        </p:blipFill>
        <p:spPr>
          <a:xfrm>
            <a:off x="9041869" y="1322243"/>
            <a:ext cx="2617140" cy="3190992"/>
          </a:xfrm>
        </p:spPr>
      </p:pic>
    </p:spTree>
    <p:extLst>
      <p:ext uri="{BB962C8B-B14F-4D97-AF65-F5344CB8AC3E}">
        <p14:creationId xmlns:p14="http://schemas.microsoft.com/office/powerpoint/2010/main" val="146999274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300C82E-A613-4BBA-ACFF-8C166237A8A1}"/>
              </a:ext>
            </a:extLst>
          </p:cNvPr>
          <p:cNvSpPr>
            <a:spLocks noGrp="1"/>
          </p:cNvSpPr>
          <p:nvPr>
            <p:ph type="title"/>
          </p:nvPr>
        </p:nvSpPr>
        <p:spPr>
          <a:xfrm>
            <a:off x="838200" y="365125"/>
            <a:ext cx="10515600" cy="749563"/>
          </a:xfrm>
        </p:spPr>
        <p:txBody>
          <a:bodyPr>
            <a:noAutofit/>
          </a:bodyPr>
          <a:lstStyle/>
          <a:p>
            <a:pPr algn="ctr"/>
            <a:r>
              <a:rPr lang="en-US">
                <a:latin typeface="Helvetica Neue"/>
              </a:rPr>
              <a:t>Today’s Objectives: </a:t>
            </a:r>
            <a:br>
              <a:rPr lang="en-US" sz="4000"/>
            </a:br>
            <a:endParaRPr lang="en-US" sz="2800">
              <a:latin typeface="Arial"/>
            </a:endParaRPr>
          </a:p>
        </p:txBody>
      </p:sp>
      <p:sp>
        <p:nvSpPr>
          <p:cNvPr id="3" name="Content Placeholder 2">
            <a:extLst>
              <a:ext uri="{FF2B5EF4-FFF2-40B4-BE49-F238E27FC236}">
                <a16:creationId xmlns:a16="http://schemas.microsoft.com/office/drawing/2014/main" id="{26DFD87B-2D6C-4715-BDFE-ACCAD7C7142A}"/>
              </a:ext>
            </a:extLst>
          </p:cNvPr>
          <p:cNvSpPr>
            <a:spLocks noGrp="1"/>
          </p:cNvSpPr>
          <p:nvPr>
            <p:ph idx="1"/>
          </p:nvPr>
        </p:nvSpPr>
        <p:spPr>
          <a:xfrm>
            <a:off x="698087" y="1034911"/>
            <a:ext cx="10515600" cy="4211521"/>
          </a:xfrm>
        </p:spPr>
        <p:txBody>
          <a:bodyPr vert="horz" lIns="91440" tIns="45720" rIns="91440" bIns="45720" rtlCol="0" anchor="t">
            <a:noAutofit/>
          </a:bodyPr>
          <a:lstStyle/>
          <a:p>
            <a:pPr marL="571500" indent="-342900">
              <a:lnSpc>
                <a:spcPct val="100000"/>
              </a:lnSpc>
              <a:spcBef>
                <a:spcPts val="0"/>
              </a:spcBef>
            </a:pPr>
            <a:r>
              <a:rPr lang="en-US" sz="2400">
                <a:latin typeface="Calibri"/>
                <a:ea typeface="Verdana"/>
              </a:rPr>
              <a:t>Utilize “It Makes Sense to Me” sensory checklist to identify 3 literacy-related sensory features that would be interesting to a child based on the results.</a:t>
            </a:r>
            <a:endParaRPr lang="en-US" sz="2400">
              <a:latin typeface="Calibri"/>
            </a:endParaRPr>
          </a:p>
          <a:p>
            <a:pPr marL="571500" indent="-342900">
              <a:lnSpc>
                <a:spcPct val="100000"/>
              </a:lnSpc>
              <a:spcBef>
                <a:spcPts val="0"/>
              </a:spcBef>
            </a:pPr>
            <a:endParaRPr lang="en-US" sz="2400">
              <a:latin typeface="Calibri"/>
              <a:ea typeface="Verdana"/>
            </a:endParaRPr>
          </a:p>
          <a:p>
            <a:pPr marL="571500" indent="-342900">
              <a:lnSpc>
                <a:spcPct val="100000"/>
              </a:lnSpc>
              <a:spcBef>
                <a:spcPts val="0"/>
              </a:spcBef>
            </a:pPr>
            <a:r>
              <a:rPr lang="en-US" sz="2400">
                <a:latin typeface="Calibri"/>
                <a:ea typeface="Verdana"/>
              </a:rPr>
              <a:t>Name 3 adaptations that can be made to an existing book. </a:t>
            </a:r>
          </a:p>
          <a:p>
            <a:pPr marL="571500" indent="-342900">
              <a:lnSpc>
                <a:spcPct val="100000"/>
              </a:lnSpc>
              <a:spcBef>
                <a:spcPts val="0"/>
              </a:spcBef>
            </a:pPr>
            <a:endParaRPr lang="en-US" sz="2400">
              <a:latin typeface="Calibri"/>
              <a:ea typeface="Verdana"/>
            </a:endParaRPr>
          </a:p>
          <a:p>
            <a:pPr marL="571500" indent="-342900">
              <a:lnSpc>
                <a:spcPct val="100000"/>
              </a:lnSpc>
              <a:spcBef>
                <a:spcPts val="0"/>
              </a:spcBef>
            </a:pPr>
            <a:r>
              <a:rPr lang="en-US" sz="2400">
                <a:latin typeface="Calibri"/>
                <a:ea typeface="Verdana"/>
              </a:rPr>
              <a:t>Name 3 early literacy ideas and their uses from the </a:t>
            </a:r>
            <a:r>
              <a:rPr lang="en-US" sz="2400" err="1">
                <a:latin typeface="Calibri"/>
                <a:ea typeface="Verdana"/>
              </a:rPr>
              <a:t>Laptime</a:t>
            </a:r>
            <a:r>
              <a:rPr lang="en-US" sz="2400">
                <a:latin typeface="Calibri"/>
                <a:ea typeface="Verdana"/>
              </a:rPr>
              <a:t> and Lullabies Kit.</a:t>
            </a:r>
          </a:p>
          <a:p>
            <a:pPr marL="571500" indent="-342900">
              <a:lnSpc>
                <a:spcPct val="100000"/>
              </a:lnSpc>
              <a:spcBef>
                <a:spcPts val="0"/>
              </a:spcBef>
            </a:pPr>
            <a:endParaRPr lang="en-US" sz="2400">
              <a:latin typeface="Calibri"/>
              <a:ea typeface="Verdana"/>
            </a:endParaRPr>
          </a:p>
          <a:p>
            <a:pPr marL="571500" indent="-342900">
              <a:lnSpc>
                <a:spcPct val="100000"/>
              </a:lnSpc>
              <a:spcBef>
                <a:spcPts val="0"/>
              </a:spcBef>
            </a:pPr>
            <a:r>
              <a:rPr lang="en-US" sz="2400">
                <a:latin typeface="Calibri"/>
                <a:ea typeface="Verdana"/>
              </a:rPr>
              <a:t>Name 3 APH products that support early literacy experiences.</a:t>
            </a:r>
          </a:p>
          <a:p>
            <a:pPr marL="571500" indent="-342900">
              <a:lnSpc>
                <a:spcPct val="100000"/>
              </a:lnSpc>
              <a:spcBef>
                <a:spcPts val="0"/>
              </a:spcBef>
            </a:pPr>
            <a:endParaRPr lang="en-US" sz="2400">
              <a:latin typeface="Calibri"/>
              <a:ea typeface="Verdana"/>
            </a:endParaRPr>
          </a:p>
          <a:p>
            <a:pPr marL="1485900" lvl="2" indent="-342900">
              <a:lnSpc>
                <a:spcPct val="100000"/>
              </a:lnSpc>
              <a:spcBef>
                <a:spcPts val="0"/>
              </a:spcBef>
            </a:pPr>
            <a:r>
              <a:rPr lang="en-US" sz="2400">
                <a:latin typeface="Calibri"/>
                <a:ea typeface="Verdana"/>
              </a:rPr>
              <a:t>Identify at least 2 funding sources that could support the acquisition of materials for early literacy experiences.</a:t>
            </a:r>
            <a:endParaRPr lang="en-US" sz="2400">
              <a:latin typeface="Calibri"/>
            </a:endParaRPr>
          </a:p>
        </p:txBody>
      </p:sp>
    </p:spTree>
    <p:extLst>
      <p:ext uri="{BB962C8B-B14F-4D97-AF65-F5344CB8AC3E}">
        <p14:creationId xmlns:p14="http://schemas.microsoft.com/office/powerpoint/2010/main" val="1986201067"/>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933F07F-429D-41FB-94A9-CCC4707B0E75}"/>
              </a:ext>
            </a:extLst>
          </p:cNvPr>
          <p:cNvSpPr>
            <a:spLocks noGrp="1"/>
          </p:cNvSpPr>
          <p:nvPr>
            <p:ph type="title"/>
          </p:nvPr>
        </p:nvSpPr>
        <p:spPr>
          <a:xfrm>
            <a:off x="680228" y="92364"/>
            <a:ext cx="10515600" cy="725200"/>
          </a:xfrm>
        </p:spPr>
        <p:txBody>
          <a:bodyPr vert="horz" lIns="91440" tIns="45720" rIns="91440" bIns="45720" rtlCol="0" anchor="t">
            <a:normAutofit/>
          </a:bodyPr>
          <a:lstStyle/>
          <a:p>
            <a:pPr algn="ctr"/>
            <a:r>
              <a:rPr lang="en-US" dirty="0">
                <a:latin typeface="Helvetica Neue Medium"/>
              </a:rPr>
              <a:t>What is Literacy?</a:t>
            </a:r>
          </a:p>
        </p:txBody>
      </p:sp>
      <p:sp>
        <p:nvSpPr>
          <p:cNvPr id="3" name="Content Placeholder 2">
            <a:extLst>
              <a:ext uri="{FF2B5EF4-FFF2-40B4-BE49-F238E27FC236}">
                <a16:creationId xmlns:a16="http://schemas.microsoft.com/office/drawing/2014/main" id="{C6DFC02C-7575-4034-AA3B-576A59DA2D28}"/>
              </a:ext>
            </a:extLst>
          </p:cNvPr>
          <p:cNvSpPr>
            <a:spLocks noGrp="1"/>
          </p:cNvSpPr>
          <p:nvPr>
            <p:ph idx="1"/>
          </p:nvPr>
        </p:nvSpPr>
        <p:spPr>
          <a:xfrm>
            <a:off x="172522" y="776080"/>
            <a:ext cx="7062094" cy="3802422"/>
          </a:xfrm>
        </p:spPr>
        <p:txBody>
          <a:bodyPr vert="horz" lIns="91440" tIns="45720" rIns="91440" bIns="45720" rtlCol="0" anchor="t">
            <a:noAutofit/>
          </a:bodyPr>
          <a:lstStyle/>
          <a:p>
            <a:pPr marL="0" indent="0">
              <a:lnSpc>
                <a:spcPct val="100000"/>
              </a:lnSpc>
              <a:spcBef>
                <a:spcPts val="0"/>
              </a:spcBef>
              <a:spcAft>
                <a:spcPts val="800"/>
              </a:spcAft>
              <a:buNone/>
            </a:pPr>
            <a:r>
              <a:rPr lang="en-US" sz="3200" dirty="0">
                <a:latin typeface="Calibri"/>
                <a:ea typeface="Arial"/>
                <a:cs typeface="Arial"/>
                <a:sym typeface="Arial"/>
              </a:rPr>
              <a:t>T</a:t>
            </a:r>
            <a:r>
              <a:rPr lang="en-US" sz="2400" dirty="0">
                <a:latin typeface="Calibri"/>
                <a:ea typeface="Arial"/>
                <a:cs typeface="Arial"/>
                <a:sym typeface="Arial"/>
              </a:rPr>
              <a:t>raditional definition: Read and write</a:t>
            </a:r>
            <a:endParaRPr lang="en-US" sz="2400" dirty="0">
              <a:latin typeface="Calibri"/>
            </a:endParaRPr>
          </a:p>
          <a:p>
            <a:pPr marL="0" indent="0">
              <a:lnSpc>
                <a:spcPct val="100000"/>
              </a:lnSpc>
              <a:spcBef>
                <a:spcPts val="0"/>
              </a:spcBef>
              <a:spcAft>
                <a:spcPts val="800"/>
              </a:spcAft>
              <a:buNone/>
            </a:pPr>
            <a:r>
              <a:rPr lang="en-US" sz="2400" dirty="0">
                <a:latin typeface="Calibri"/>
                <a:ea typeface="Arial"/>
                <a:cs typeface="Arial"/>
                <a:sym typeface="Arial"/>
              </a:rPr>
              <a:t>Expanded definition: Read, write, speak and listen </a:t>
            </a:r>
            <a:endParaRPr lang="en-US" sz="2400" dirty="0">
              <a:latin typeface="Calibri"/>
              <a:ea typeface="Arial"/>
            </a:endParaRPr>
          </a:p>
          <a:p>
            <a:pPr marL="0" indent="0">
              <a:lnSpc>
                <a:spcPct val="100000"/>
              </a:lnSpc>
              <a:spcBef>
                <a:spcPts val="0"/>
              </a:spcBef>
              <a:spcAft>
                <a:spcPts val="800"/>
              </a:spcAft>
              <a:buNone/>
            </a:pPr>
            <a:r>
              <a:rPr lang="en-US" sz="2400" dirty="0">
                <a:latin typeface="Calibri"/>
                <a:ea typeface="Arial"/>
                <a:cs typeface="Arial"/>
                <a:sym typeface="Arial"/>
              </a:rPr>
              <a:t>Highlights: turning pages; new words; anticipation cues</a:t>
            </a:r>
            <a:endParaRPr lang="en-US" sz="2400" dirty="0">
              <a:latin typeface="Calibri"/>
            </a:endParaRPr>
          </a:p>
          <a:p>
            <a:pPr marL="0" lvl="0" indent="0">
              <a:lnSpc>
                <a:spcPct val="100000"/>
              </a:lnSpc>
              <a:spcBef>
                <a:spcPts val="0"/>
              </a:spcBef>
              <a:spcAft>
                <a:spcPts val="800"/>
              </a:spcAft>
              <a:buSzPts val="2000"/>
              <a:buNone/>
            </a:pPr>
            <a:r>
              <a:rPr lang="en-US" sz="2400" dirty="0">
                <a:latin typeface="Calibri"/>
                <a:ea typeface="Arial"/>
                <a:cs typeface="Arial"/>
                <a:sym typeface="Arial"/>
              </a:rPr>
              <a:t>Literacy for ALL at some level</a:t>
            </a:r>
            <a:endParaRPr lang="en-US" sz="2400" dirty="0">
              <a:latin typeface="Calibri"/>
            </a:endParaRPr>
          </a:p>
          <a:p>
            <a:pPr marL="0" lvl="0" indent="0">
              <a:lnSpc>
                <a:spcPct val="100000"/>
              </a:lnSpc>
              <a:spcBef>
                <a:spcPts val="0"/>
              </a:spcBef>
              <a:spcAft>
                <a:spcPts val="800"/>
              </a:spcAft>
              <a:buSzPts val="2000"/>
              <a:buNone/>
            </a:pPr>
            <a:r>
              <a:rPr lang="en-US" sz="2400" dirty="0">
                <a:latin typeface="Calibri"/>
                <a:ea typeface="Arial"/>
                <a:cs typeface="Arial"/>
                <a:sym typeface="Arial"/>
              </a:rPr>
              <a:t>Earliest stage of literacy: What and how?</a:t>
            </a:r>
            <a:endParaRPr lang="en-US" sz="2400" dirty="0">
              <a:latin typeface="Calibri"/>
            </a:endParaRPr>
          </a:p>
          <a:p>
            <a:pPr marL="0" indent="0">
              <a:lnSpc>
                <a:spcPct val="100000"/>
              </a:lnSpc>
              <a:spcBef>
                <a:spcPts val="0"/>
              </a:spcBef>
              <a:spcAft>
                <a:spcPts val="800"/>
              </a:spcAft>
              <a:buNone/>
            </a:pPr>
            <a:r>
              <a:rPr lang="en-US" sz="2400" err="1">
                <a:latin typeface="Calibri"/>
                <a:ea typeface="Arial"/>
                <a:cs typeface="Arial"/>
                <a:sym typeface="Arial"/>
              </a:rPr>
              <a:t>Laptime</a:t>
            </a:r>
            <a:r>
              <a:rPr lang="en-US" sz="2400" dirty="0">
                <a:latin typeface="Calibri"/>
                <a:ea typeface="Arial"/>
                <a:cs typeface="Arial"/>
                <a:sym typeface="Arial"/>
              </a:rPr>
              <a:t> and Lullabies Kit as framework </a:t>
            </a:r>
            <a:endParaRPr lang="en-US" sz="2400" dirty="0">
              <a:latin typeface="Calibri"/>
            </a:endParaRPr>
          </a:p>
          <a:p>
            <a:pPr marL="91440" indent="0">
              <a:spcBef>
                <a:spcPts val="2400"/>
              </a:spcBef>
              <a:buSzPts val="2400"/>
              <a:buNone/>
            </a:pPr>
            <a:r>
              <a:rPr lang="en-US" sz="1800">
                <a:latin typeface="Calibri"/>
                <a:ea typeface="Arial"/>
                <a:cs typeface="Arial"/>
                <a:hlinkClick r:id="rId3"/>
              </a:rPr>
              <a:t>https://www.aph.org/product/laptime-and-lullabies/</a:t>
            </a:r>
            <a:r>
              <a:rPr lang="en-US" sz="1800">
                <a:latin typeface="Calibri"/>
                <a:ea typeface="Arial"/>
                <a:cs typeface="Arial"/>
              </a:rPr>
              <a:t>     (Handbook/Booklets)</a:t>
            </a:r>
            <a:endParaRPr lang="en-US" sz="1800" dirty="0">
              <a:latin typeface="Calibri"/>
              <a:cs typeface="Arial"/>
            </a:endParaRPr>
          </a:p>
          <a:p>
            <a:pPr marL="91440" indent="0">
              <a:spcBef>
                <a:spcPts val="2400"/>
              </a:spcBef>
              <a:buSzPts val="2400"/>
              <a:buNone/>
            </a:pPr>
            <a:endParaRPr lang="en-US" sz="1800" dirty="0">
              <a:latin typeface="Calibri"/>
              <a:cs typeface="Arial"/>
            </a:endParaRPr>
          </a:p>
        </p:txBody>
      </p:sp>
      <p:pic>
        <p:nvPicPr>
          <p:cNvPr id="5" name="Google Shape;122;p17" descr="An infant, on hands and knees, looks at a picture of an elephant in a simple picture book.">
            <a:extLst>
              <a:ext uri="{FF2B5EF4-FFF2-40B4-BE49-F238E27FC236}">
                <a16:creationId xmlns:a16="http://schemas.microsoft.com/office/drawing/2014/main" id="{E9A0BA69-68E5-4E5D-9C5D-0641FD941935}"/>
              </a:ext>
            </a:extLst>
          </p:cNvPr>
          <p:cNvPicPr preferRelativeResize="0">
            <a:picLocks noGrp="1"/>
          </p:cNvPicPr>
          <p:nvPr>
            <p:ph idx="13"/>
          </p:nvPr>
        </p:nvPicPr>
        <p:blipFill rotWithShape="1">
          <a:blip r:embed="rId4">
            <a:alphaModFix/>
          </a:blip>
          <a:srcRect t="22044" b="22044"/>
          <a:stretch/>
        </p:blipFill>
        <p:spPr>
          <a:xfrm>
            <a:off x="7311736" y="1127404"/>
            <a:ext cx="4042064" cy="3978902"/>
          </a:xfrm>
          <a:prstGeom prst="rect">
            <a:avLst/>
          </a:prstGeom>
          <a:solidFill>
            <a:srgbClr val="DDEAF6"/>
          </a:solidFill>
          <a:ln>
            <a:noFill/>
          </a:ln>
        </p:spPr>
      </p:pic>
      <p:sp>
        <p:nvSpPr>
          <p:cNvPr id="4" name="TextBox 3">
            <a:extLst>
              <a:ext uri="{FF2B5EF4-FFF2-40B4-BE49-F238E27FC236}">
                <a16:creationId xmlns:a16="http://schemas.microsoft.com/office/drawing/2014/main" id="{4B80F1DA-EBF3-D3B2-2422-170F132D8D81}"/>
              </a:ext>
            </a:extLst>
          </p:cNvPr>
          <p:cNvSpPr txBox="1"/>
          <p:nvPr/>
        </p:nvSpPr>
        <p:spPr>
          <a:xfrm>
            <a:off x="2242705" y="5103091"/>
            <a:ext cx="7407561" cy="867930"/>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marL="91440">
              <a:lnSpc>
                <a:spcPct val="90000"/>
              </a:lnSpc>
              <a:spcBef>
                <a:spcPts val="2400"/>
              </a:spcBef>
            </a:pPr>
            <a:r>
              <a:rPr lang="en-US">
                <a:solidFill>
                  <a:srgbClr val="49ACBB"/>
                </a:solidFill>
                <a:cs typeface="Calibri"/>
                <a:hlinkClick r:id="rId5"/>
              </a:rPr>
              <a:t>https://www.aph.org/product/laptime-and-lullabies-storybooks</a:t>
            </a:r>
            <a:r>
              <a:rPr lang="en-US">
                <a:cs typeface="Calibri"/>
              </a:rPr>
              <a:t> (Storybooks)</a:t>
            </a:r>
            <a:endParaRPr lang="en-US" dirty="0">
              <a:cs typeface="Calibri" panose="020F0502020204030204"/>
            </a:endParaRPr>
          </a:p>
          <a:p>
            <a:endParaRPr lang="en-US" dirty="0">
              <a:latin typeface="Calibri" panose="020F0502020204030204"/>
              <a:cs typeface="Calibri"/>
            </a:endParaRPr>
          </a:p>
        </p:txBody>
      </p:sp>
    </p:spTree>
    <p:extLst>
      <p:ext uri="{BB962C8B-B14F-4D97-AF65-F5344CB8AC3E}">
        <p14:creationId xmlns:p14="http://schemas.microsoft.com/office/powerpoint/2010/main" val="237521123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33D28E4-D05D-3CE9-0FBF-022CF2E0EDA2}"/>
              </a:ext>
            </a:extLst>
          </p:cNvPr>
          <p:cNvSpPr>
            <a:spLocks noGrp="1"/>
          </p:cNvSpPr>
          <p:nvPr>
            <p:ph type="title"/>
          </p:nvPr>
        </p:nvSpPr>
        <p:spPr>
          <a:xfrm>
            <a:off x="890752" y="338849"/>
            <a:ext cx="10515600" cy="1325563"/>
          </a:xfrm>
        </p:spPr>
        <p:txBody>
          <a:bodyPr/>
          <a:lstStyle/>
          <a:p>
            <a:r>
              <a:rPr lang="en-US">
                <a:latin typeface="Helvetica Neue"/>
              </a:rPr>
              <a:t>When You Provide Opportunities to...</a:t>
            </a:r>
          </a:p>
        </p:txBody>
      </p:sp>
      <p:sp>
        <p:nvSpPr>
          <p:cNvPr id="3" name="Content Placeholder 2">
            <a:extLst>
              <a:ext uri="{FF2B5EF4-FFF2-40B4-BE49-F238E27FC236}">
                <a16:creationId xmlns:a16="http://schemas.microsoft.com/office/drawing/2014/main" id="{E328FD69-C95B-51DF-50B3-5E123E673B02}"/>
              </a:ext>
            </a:extLst>
          </p:cNvPr>
          <p:cNvSpPr>
            <a:spLocks noGrp="1"/>
          </p:cNvSpPr>
          <p:nvPr>
            <p:ph idx="1"/>
          </p:nvPr>
        </p:nvSpPr>
        <p:spPr>
          <a:xfrm>
            <a:off x="832200" y="1657625"/>
            <a:ext cx="5169131" cy="554019"/>
          </a:xfrm>
        </p:spPr>
        <p:txBody>
          <a:bodyPr vert="horz" lIns="91440" tIns="45720" rIns="91440" bIns="45720" rtlCol="0" anchor="t">
            <a:normAutofit/>
          </a:bodyPr>
          <a:lstStyle/>
          <a:p>
            <a:pPr marL="0" indent="0">
              <a:buNone/>
            </a:pPr>
            <a:r>
              <a:rPr lang="en-US">
                <a:latin typeface="Calibri"/>
              </a:rPr>
              <a:t>Read Together</a:t>
            </a:r>
          </a:p>
        </p:txBody>
      </p:sp>
      <p:sp>
        <p:nvSpPr>
          <p:cNvPr id="6" name="Title 1">
            <a:extLst>
              <a:ext uri="{FF2B5EF4-FFF2-40B4-BE49-F238E27FC236}">
                <a16:creationId xmlns:a16="http://schemas.microsoft.com/office/drawing/2014/main" id="{81881ECB-5130-D866-7D4A-B8C675C6B449}"/>
              </a:ext>
            </a:extLst>
          </p:cNvPr>
          <p:cNvSpPr txBox="1">
            <a:spLocks/>
          </p:cNvSpPr>
          <p:nvPr/>
        </p:nvSpPr>
        <p:spPr>
          <a:xfrm>
            <a:off x="834600" y="2215525"/>
            <a:ext cx="10515600" cy="1325563"/>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4400" b="0" i="0" kern="1200">
                <a:solidFill>
                  <a:schemeClr val="tx1"/>
                </a:solidFill>
                <a:latin typeface="Helvetica Neue Medium" panose="02000503000000020004" pitchFamily="2" charset="0"/>
                <a:ea typeface="Helvetica Neue Medium" panose="02000503000000020004" pitchFamily="2" charset="0"/>
                <a:cs typeface="Helvetica Neue Medium" panose="02000503000000020004" pitchFamily="2" charset="0"/>
              </a:defRPr>
            </a:lvl1pPr>
          </a:lstStyle>
          <a:p>
            <a:r>
              <a:rPr lang="en-US">
                <a:latin typeface="Helvetica Neue"/>
              </a:rPr>
              <a:t>Your Child Will Reach His Potential to ...</a:t>
            </a:r>
          </a:p>
        </p:txBody>
      </p:sp>
      <p:sp>
        <p:nvSpPr>
          <p:cNvPr id="8" name="Content Placeholder 2">
            <a:extLst>
              <a:ext uri="{FF2B5EF4-FFF2-40B4-BE49-F238E27FC236}">
                <a16:creationId xmlns:a16="http://schemas.microsoft.com/office/drawing/2014/main" id="{4B347633-14E0-9F96-DF3E-CEAEAA91687C}"/>
              </a:ext>
            </a:extLst>
          </p:cNvPr>
          <p:cNvSpPr txBox="1">
            <a:spLocks/>
          </p:cNvSpPr>
          <p:nvPr/>
        </p:nvSpPr>
        <p:spPr>
          <a:xfrm>
            <a:off x="888600" y="3544025"/>
            <a:ext cx="10875131" cy="1515261"/>
          </a:xfrm>
          <a:prstGeom prst="rect">
            <a:avLst/>
          </a:prstGeom>
        </p:spPr>
        <p:txBody>
          <a:bodyPr vert="horz" lIns="91440" tIns="45720" rIns="91440" bIns="45720" rtlCol="0" anchor="t">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b="0" i="0" kern="1200">
                <a:solidFill>
                  <a:schemeClr val="tx1"/>
                </a:solidFill>
                <a:latin typeface="Helvetica Neue" panose="02000503000000020004" pitchFamily="2" charset="0"/>
                <a:ea typeface="Helvetica Neue" panose="02000503000000020004" pitchFamily="2" charset="0"/>
                <a:cs typeface="Helvetica Neue" panose="02000503000000020004" pitchFamily="2" charset="0"/>
              </a:defRPr>
            </a:lvl1pPr>
            <a:lvl2pPr marL="685800" indent="-228600" algn="l" defTabSz="914400" rtl="0" eaLnBrk="1" latinLnBrk="0" hangingPunct="1">
              <a:lnSpc>
                <a:spcPct val="90000"/>
              </a:lnSpc>
              <a:spcBef>
                <a:spcPts val="500"/>
              </a:spcBef>
              <a:buFont typeface="Arial" panose="020B0604020202020204" pitchFamily="34" charset="0"/>
              <a:buChar char="•"/>
              <a:defRPr sz="2400" b="0" i="0" kern="1200">
                <a:solidFill>
                  <a:schemeClr val="tx1"/>
                </a:solidFill>
                <a:latin typeface="Helvetica Neue" panose="02000503000000020004" pitchFamily="2" charset="0"/>
                <a:ea typeface="Helvetica Neue" panose="02000503000000020004" pitchFamily="2" charset="0"/>
                <a:cs typeface="Helvetica Neue" panose="02000503000000020004" pitchFamily="2" charset="0"/>
              </a:defRPr>
            </a:lvl2pPr>
            <a:lvl3pPr marL="1143000" indent="-228600" algn="l" defTabSz="914400" rtl="0" eaLnBrk="1" latinLnBrk="0" hangingPunct="1">
              <a:lnSpc>
                <a:spcPct val="90000"/>
              </a:lnSpc>
              <a:spcBef>
                <a:spcPts val="500"/>
              </a:spcBef>
              <a:buFont typeface="Arial" panose="020B0604020202020204" pitchFamily="34" charset="0"/>
              <a:buChar char="•"/>
              <a:defRPr sz="2000" b="0" i="0" kern="1200">
                <a:solidFill>
                  <a:schemeClr val="tx1"/>
                </a:solidFill>
                <a:latin typeface="Helvetica Neue" panose="02000503000000020004" pitchFamily="2" charset="0"/>
                <a:ea typeface="Helvetica Neue" panose="02000503000000020004" pitchFamily="2" charset="0"/>
                <a:cs typeface="Helvetica Neue" panose="02000503000000020004" pitchFamily="2"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800" b="0" i="0" kern="1200">
                <a:solidFill>
                  <a:schemeClr val="tx1"/>
                </a:solidFill>
                <a:latin typeface="Helvetica Neue" panose="02000503000000020004" pitchFamily="2" charset="0"/>
                <a:ea typeface="Helvetica Neue" panose="02000503000000020004" pitchFamily="2" charset="0"/>
                <a:cs typeface="Helvetica Neue" panose="02000503000000020004" pitchFamily="2"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800" b="0" i="0" kern="1200">
                <a:solidFill>
                  <a:schemeClr val="tx1"/>
                </a:solidFill>
                <a:latin typeface="Helvetica Neue" panose="02000503000000020004" pitchFamily="2" charset="0"/>
                <a:ea typeface="Helvetica Neue" panose="02000503000000020004" pitchFamily="2" charset="0"/>
                <a:cs typeface="Helvetica Neue" panose="02000503000000020004" pitchFamily="2"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buNone/>
            </a:pPr>
            <a:r>
              <a:rPr lang="en-US" sz="2400">
                <a:latin typeface="Calibri"/>
              </a:rPr>
              <a:t>Enjoy adult-child story times, engage in adapted literacy experiences, and benefit from literacy-rich environments.</a:t>
            </a:r>
          </a:p>
          <a:p>
            <a:pPr marL="0" indent="0" algn="r">
              <a:buNone/>
            </a:pPr>
            <a:r>
              <a:rPr lang="en-US" sz="2400">
                <a:latin typeface="Calibri"/>
              </a:rPr>
              <a:t>-Dr. Kay Clarke, </a:t>
            </a:r>
            <a:r>
              <a:rPr lang="en-US" sz="2400" err="1">
                <a:latin typeface="Calibri"/>
              </a:rPr>
              <a:t>Laptime</a:t>
            </a:r>
            <a:r>
              <a:rPr lang="en-US" sz="2400">
                <a:latin typeface="Calibri"/>
              </a:rPr>
              <a:t> and Lullabies</a:t>
            </a:r>
          </a:p>
          <a:p>
            <a:pPr marL="0" indent="0">
              <a:buNone/>
            </a:pPr>
            <a:endParaRPr lang="en-US"/>
          </a:p>
        </p:txBody>
      </p:sp>
    </p:spTree>
    <p:extLst>
      <p:ext uri="{BB962C8B-B14F-4D97-AF65-F5344CB8AC3E}">
        <p14:creationId xmlns:p14="http://schemas.microsoft.com/office/powerpoint/2010/main" val="1622917690"/>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F671D36-3C48-5999-F284-54EF90841B1A}"/>
              </a:ext>
            </a:extLst>
          </p:cNvPr>
          <p:cNvSpPr>
            <a:spLocks noGrp="1"/>
          </p:cNvSpPr>
          <p:nvPr>
            <p:ph type="title"/>
          </p:nvPr>
        </p:nvSpPr>
        <p:spPr>
          <a:xfrm>
            <a:off x="838200" y="177099"/>
            <a:ext cx="10515600" cy="731797"/>
          </a:xfrm>
        </p:spPr>
        <p:txBody>
          <a:bodyPr>
            <a:normAutofit/>
          </a:bodyPr>
          <a:lstStyle/>
          <a:p>
            <a:r>
              <a:rPr lang="en-US">
                <a:latin typeface="Helvetica Neue Medium"/>
              </a:rPr>
              <a:t>Early Literacy Event – Read Together</a:t>
            </a:r>
            <a:endParaRPr lang="en-US"/>
          </a:p>
        </p:txBody>
      </p:sp>
      <p:sp>
        <p:nvSpPr>
          <p:cNvPr id="3" name="Content Placeholder 2">
            <a:extLst>
              <a:ext uri="{FF2B5EF4-FFF2-40B4-BE49-F238E27FC236}">
                <a16:creationId xmlns:a16="http://schemas.microsoft.com/office/drawing/2014/main" id="{519D3B3B-E892-1A01-2BF0-475141DE5CFB}"/>
              </a:ext>
            </a:extLst>
          </p:cNvPr>
          <p:cNvSpPr>
            <a:spLocks noGrp="1"/>
          </p:cNvSpPr>
          <p:nvPr>
            <p:ph idx="1"/>
          </p:nvPr>
        </p:nvSpPr>
        <p:spPr>
          <a:xfrm>
            <a:off x="2890691" y="1192734"/>
            <a:ext cx="4080986" cy="4466396"/>
          </a:xfrm>
        </p:spPr>
        <p:txBody>
          <a:bodyPr vert="horz" lIns="91440" tIns="45720" rIns="91440" bIns="45720" rtlCol="0" anchor="t">
            <a:noAutofit/>
          </a:bodyPr>
          <a:lstStyle/>
          <a:p>
            <a:r>
              <a:rPr lang="en-US" sz="2000">
                <a:latin typeface="Calibri"/>
              </a:rPr>
              <a:t>Select a Book</a:t>
            </a:r>
          </a:p>
          <a:p>
            <a:r>
              <a:rPr lang="en-US" sz="2000">
                <a:latin typeface="Calibri"/>
              </a:rPr>
              <a:t>Get comfy</a:t>
            </a:r>
          </a:p>
          <a:p>
            <a:r>
              <a:rPr lang="en-US" sz="2000">
                <a:latin typeface="Calibri"/>
              </a:rPr>
              <a:t>Introduce the book</a:t>
            </a:r>
          </a:p>
          <a:p>
            <a:r>
              <a:rPr lang="en-US" sz="2000">
                <a:latin typeface="Calibri"/>
              </a:rPr>
              <a:t>Clarify unfamiliar words and ideas</a:t>
            </a:r>
          </a:p>
          <a:p>
            <a:r>
              <a:rPr lang="en-US" sz="2000">
                <a:latin typeface="Calibri"/>
              </a:rPr>
              <a:t>Follow your child's lead</a:t>
            </a:r>
          </a:p>
          <a:p>
            <a:r>
              <a:rPr lang="en-US" sz="2000">
                <a:latin typeface="Calibri"/>
              </a:rPr>
              <a:t>Ham it up!</a:t>
            </a:r>
          </a:p>
          <a:p>
            <a:r>
              <a:rPr lang="en-US" sz="2000">
                <a:latin typeface="Calibri"/>
              </a:rPr>
              <a:t>Invite your child's participation</a:t>
            </a:r>
          </a:p>
          <a:p>
            <a:r>
              <a:rPr lang="en-US" sz="2000">
                <a:latin typeface="Calibri"/>
              </a:rPr>
              <a:t>Repeat, repeat, repeat</a:t>
            </a:r>
          </a:p>
          <a:p>
            <a:r>
              <a:rPr lang="en-US" sz="2000">
                <a:latin typeface="Calibri"/>
              </a:rPr>
              <a:t>Make it real</a:t>
            </a:r>
          </a:p>
          <a:p>
            <a:r>
              <a:rPr lang="en-US" sz="2000">
                <a:latin typeface="Calibri"/>
              </a:rPr>
              <a:t>Get up and read!</a:t>
            </a:r>
          </a:p>
          <a:p>
            <a:r>
              <a:rPr lang="en-US" sz="2000">
                <a:latin typeface="Calibri"/>
              </a:rPr>
              <a:t>Go the extra mile.</a:t>
            </a:r>
          </a:p>
          <a:p>
            <a:endParaRPr lang="en-US" sz="2000"/>
          </a:p>
          <a:p>
            <a:endParaRPr lang="en-US" sz="2000"/>
          </a:p>
          <a:p>
            <a:endParaRPr lang="en-US" sz="2000"/>
          </a:p>
          <a:p>
            <a:endParaRPr lang="en-US" sz="2000"/>
          </a:p>
          <a:p>
            <a:endParaRPr lang="en-US" sz="2000"/>
          </a:p>
        </p:txBody>
      </p:sp>
      <p:pic>
        <p:nvPicPr>
          <p:cNvPr id="5" name="Picture 5" descr="Contents of a book kit displayed on a table top. &#10;A cardboard box in the shape of a gingerbread house with the top open, the roof is colored with red and white swirls, and there are blue windows and gingerbread men pictures on the front. A sandwich bag with a brown gingerbread playdoh ball inside, a red gingerbread man shaped cookie cutter on a card, a small wooden rolling pin, a sandwich bag with a brown gingerbread cookie inside and a purple board book with a gingerbread man picture and the title &quot;Gingerbread Man&quot;">
            <a:extLst>
              <a:ext uri="{FF2B5EF4-FFF2-40B4-BE49-F238E27FC236}">
                <a16:creationId xmlns:a16="http://schemas.microsoft.com/office/drawing/2014/main" id="{66D653A4-CEBE-F531-8EC5-CD4509AA1463}"/>
              </a:ext>
            </a:extLst>
          </p:cNvPr>
          <p:cNvPicPr>
            <a:picLocks noGrp="1" noChangeAspect="1"/>
          </p:cNvPicPr>
          <p:nvPr>
            <p:ph idx="4294967295"/>
          </p:nvPr>
        </p:nvPicPr>
        <p:blipFill rotWithShape="1">
          <a:blip r:embed="rId3"/>
          <a:srcRect l="9143" r="2" b="2"/>
          <a:stretch/>
        </p:blipFill>
        <p:spPr>
          <a:xfrm rot="16200000">
            <a:off x="7412901" y="1128101"/>
            <a:ext cx="1974390" cy="2872304"/>
          </a:xfrm>
          <a:prstGeom prst="rect">
            <a:avLst/>
          </a:prstGeom>
        </p:spPr>
      </p:pic>
      <p:pic>
        <p:nvPicPr>
          <p:cNvPr id="4" name="Picture 6" descr="A man with glasses and receding hair sits at a table with his fair haired toddler on his lap. He is holding a piece of playdoh under his toddler's hand and the gingerbread man book is lying opened on the table in front of them.">
            <a:extLst>
              <a:ext uri="{FF2B5EF4-FFF2-40B4-BE49-F238E27FC236}">
                <a16:creationId xmlns:a16="http://schemas.microsoft.com/office/drawing/2014/main" id="{373BE9BD-5584-B753-AE42-6DED79D9A1E1}"/>
              </a:ext>
            </a:extLst>
          </p:cNvPr>
          <p:cNvPicPr>
            <a:picLocks noChangeAspect="1"/>
          </p:cNvPicPr>
          <p:nvPr/>
        </p:nvPicPr>
        <p:blipFill rotWithShape="1">
          <a:blip r:embed="rId4"/>
          <a:srcRect l="52015" t="21951"/>
          <a:stretch/>
        </p:blipFill>
        <p:spPr>
          <a:xfrm>
            <a:off x="9943152" y="1891548"/>
            <a:ext cx="2120586" cy="2596147"/>
          </a:xfrm>
          <a:prstGeom prst="rect">
            <a:avLst/>
          </a:prstGeom>
        </p:spPr>
      </p:pic>
      <p:pic>
        <p:nvPicPr>
          <p:cNvPr id="6" name="Picture 6" descr="A father and chid look at the front of a conference room where there is a display table and three posters on the wall. A blond woman stands at the left of the table and a brunette woman stands to the right holding a book and talking to the audience. ">
            <a:extLst>
              <a:ext uri="{FF2B5EF4-FFF2-40B4-BE49-F238E27FC236}">
                <a16:creationId xmlns:a16="http://schemas.microsoft.com/office/drawing/2014/main" id="{E4FAC334-6A09-96D8-58D0-367B7C043253}"/>
              </a:ext>
            </a:extLst>
          </p:cNvPr>
          <p:cNvPicPr>
            <a:picLocks noChangeAspect="1"/>
          </p:cNvPicPr>
          <p:nvPr/>
        </p:nvPicPr>
        <p:blipFill rotWithShape="1">
          <a:blip r:embed="rId5"/>
          <a:srcRect t="12034" b="12034"/>
          <a:stretch/>
        </p:blipFill>
        <p:spPr>
          <a:xfrm>
            <a:off x="312571" y="1716125"/>
            <a:ext cx="2505951" cy="1836141"/>
          </a:xfrm>
          <a:prstGeom prst="rect">
            <a:avLst/>
          </a:prstGeom>
        </p:spPr>
      </p:pic>
      <p:pic>
        <p:nvPicPr>
          <p:cNvPr id="7" name="Picture 7" descr="four gingerbread houses are lined up on a white folding table">
            <a:extLst>
              <a:ext uri="{FF2B5EF4-FFF2-40B4-BE49-F238E27FC236}">
                <a16:creationId xmlns:a16="http://schemas.microsoft.com/office/drawing/2014/main" id="{1561B5F1-9C9F-3D2B-9F54-2082E2831C2C}"/>
              </a:ext>
            </a:extLst>
          </p:cNvPr>
          <p:cNvPicPr>
            <a:picLocks noChangeAspect="1"/>
          </p:cNvPicPr>
          <p:nvPr/>
        </p:nvPicPr>
        <p:blipFill rotWithShape="1">
          <a:blip r:embed="rId6"/>
          <a:srcRect l="12752" t="26824" r="20470" b="30357"/>
          <a:stretch/>
        </p:blipFill>
        <p:spPr>
          <a:xfrm>
            <a:off x="6969001" y="3720864"/>
            <a:ext cx="2860116" cy="1248183"/>
          </a:xfrm>
          <a:prstGeom prst="rect">
            <a:avLst/>
          </a:prstGeom>
        </p:spPr>
      </p:pic>
    </p:spTree>
    <p:extLst>
      <p:ext uri="{BB962C8B-B14F-4D97-AF65-F5344CB8AC3E}">
        <p14:creationId xmlns:p14="http://schemas.microsoft.com/office/powerpoint/2010/main" val="324572525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6BAF29A-D70E-66DF-5A3D-50E18BDE07A6}"/>
              </a:ext>
            </a:extLst>
          </p:cNvPr>
          <p:cNvSpPr>
            <a:spLocks noGrp="1"/>
          </p:cNvSpPr>
          <p:nvPr>
            <p:ph type="title"/>
          </p:nvPr>
        </p:nvSpPr>
        <p:spPr/>
        <p:txBody>
          <a:bodyPr/>
          <a:lstStyle/>
          <a:p>
            <a:r>
              <a:rPr lang="en-US">
                <a:latin typeface="Helvetica Neue Medium"/>
              </a:rPr>
              <a:t>Tip Sheets</a:t>
            </a:r>
          </a:p>
        </p:txBody>
      </p:sp>
      <p:pic>
        <p:nvPicPr>
          <p:cNvPr id="6" name="Picture 6" descr=" a gallon baggie with contents displayed on top. red mardi gras beads, squares of metalic, black, red and green textured paper and a page with a photo of a texture board and instructions sit along side a brown square of peg board">
            <a:extLst>
              <a:ext uri="{FF2B5EF4-FFF2-40B4-BE49-F238E27FC236}">
                <a16:creationId xmlns:a16="http://schemas.microsoft.com/office/drawing/2014/main" id="{05B896EE-9AF9-6A2B-5040-161C5130F8D3}"/>
              </a:ext>
            </a:extLst>
          </p:cNvPr>
          <p:cNvPicPr>
            <a:picLocks noGrp="1" noChangeAspect="1"/>
          </p:cNvPicPr>
          <p:nvPr>
            <p:ph idx="13"/>
          </p:nvPr>
        </p:nvPicPr>
        <p:blipFill>
          <a:blip r:embed="rId3"/>
          <a:stretch>
            <a:fillRect/>
          </a:stretch>
        </p:blipFill>
        <p:spPr>
          <a:xfrm>
            <a:off x="4546755" y="1026902"/>
            <a:ext cx="4570692" cy="3428019"/>
          </a:xfrm>
        </p:spPr>
      </p:pic>
      <p:pic>
        <p:nvPicPr>
          <p:cNvPr id="7" name="Picture 7" descr=" a sandwich baggie with textured squares of fabric in a variety of colors next to a flip book made of 3 small cardboard squares with textured fabric glued to them and an o-ring holding them together in the corner. ">
            <a:extLst>
              <a:ext uri="{FF2B5EF4-FFF2-40B4-BE49-F238E27FC236}">
                <a16:creationId xmlns:a16="http://schemas.microsoft.com/office/drawing/2014/main" id="{F54A687C-66BD-331B-C5D5-2BCD95B725A0}"/>
              </a:ext>
            </a:extLst>
          </p:cNvPr>
          <p:cNvPicPr>
            <a:picLocks noChangeAspect="1"/>
          </p:cNvPicPr>
          <p:nvPr/>
        </p:nvPicPr>
        <p:blipFill>
          <a:blip r:embed="rId4"/>
          <a:stretch>
            <a:fillRect/>
          </a:stretch>
        </p:blipFill>
        <p:spPr>
          <a:xfrm rot="10800000">
            <a:off x="9268858" y="1023192"/>
            <a:ext cx="2743200" cy="2057400"/>
          </a:xfrm>
          <a:prstGeom prst="rect">
            <a:avLst/>
          </a:prstGeom>
        </p:spPr>
      </p:pic>
      <p:pic>
        <p:nvPicPr>
          <p:cNvPr id="5" name="Picture 5" descr=" A young toddler's hands reach to explore a texture board with large gold beads, a koosh ball and curly ribbons attached. ">
            <a:extLst>
              <a:ext uri="{FF2B5EF4-FFF2-40B4-BE49-F238E27FC236}">
                <a16:creationId xmlns:a16="http://schemas.microsoft.com/office/drawing/2014/main" id="{1F56D2D8-A8F1-9BF5-46AE-898314857729}"/>
              </a:ext>
              <a:ext uri="{C183D7F6-B498-43B3-948B-1728B52AA6E4}">
                <adec:decorative xmlns:adec="http://schemas.microsoft.com/office/drawing/2017/decorative" val="0"/>
              </a:ext>
            </a:extLst>
          </p:cNvPr>
          <p:cNvPicPr>
            <a:picLocks noGrp="1" noChangeAspect="1"/>
          </p:cNvPicPr>
          <p:nvPr>
            <p:ph idx="1"/>
          </p:nvPr>
        </p:nvPicPr>
        <p:blipFill>
          <a:blip r:embed="rId5"/>
          <a:stretch>
            <a:fillRect/>
          </a:stretch>
        </p:blipFill>
        <p:spPr>
          <a:xfrm>
            <a:off x="8107774" y="2964554"/>
            <a:ext cx="3893011" cy="2119335"/>
          </a:xfrm>
        </p:spPr>
      </p:pic>
      <p:sp>
        <p:nvSpPr>
          <p:cNvPr id="8" name="TextBox 7">
            <a:extLst>
              <a:ext uri="{FF2B5EF4-FFF2-40B4-BE49-F238E27FC236}">
                <a16:creationId xmlns:a16="http://schemas.microsoft.com/office/drawing/2014/main" id="{9DFC9115-ACAB-5252-0BA3-08FDDDC0222C}"/>
              </a:ext>
            </a:extLst>
          </p:cNvPr>
          <p:cNvSpPr txBox="1"/>
          <p:nvPr/>
        </p:nvSpPr>
        <p:spPr>
          <a:xfrm>
            <a:off x="835445" y="1964674"/>
            <a:ext cx="2743199" cy="1477328"/>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marL="285750" indent="-285750">
              <a:buFont typeface="Arial"/>
              <a:buChar char="•"/>
            </a:pPr>
            <a:r>
              <a:rPr lang="en-US" sz="2400">
                <a:cs typeface="Calibri"/>
              </a:rPr>
              <a:t>Home Visit</a:t>
            </a:r>
          </a:p>
          <a:p>
            <a:pPr marL="285750" indent="-285750">
              <a:buFont typeface="Arial"/>
              <a:buChar char="•"/>
            </a:pPr>
            <a:r>
              <a:rPr lang="en-US" sz="2400">
                <a:cs typeface="Calibri"/>
              </a:rPr>
              <a:t>Siblings</a:t>
            </a:r>
          </a:p>
          <a:p>
            <a:pPr marL="285750" indent="-285750">
              <a:buFont typeface="Arial"/>
              <a:buChar char="•"/>
            </a:pPr>
            <a:r>
              <a:rPr lang="en-US" sz="2400">
                <a:cs typeface="Calibri"/>
              </a:rPr>
              <a:t>Volunteer</a:t>
            </a:r>
          </a:p>
          <a:p>
            <a:pPr marL="285750" indent="-285750">
              <a:buFont typeface="Arial"/>
              <a:buChar char="•"/>
            </a:pPr>
            <a:endParaRPr lang="en-US">
              <a:cs typeface="Calibri"/>
            </a:endParaRPr>
          </a:p>
        </p:txBody>
      </p:sp>
      <p:pic>
        <p:nvPicPr>
          <p:cNvPr id="9" name="Picture 9" descr="3 pre-teen boys sit at a round table inside a crowded hall with small homemade texture boards, made from peg board, in front of them. ">
            <a:extLst>
              <a:ext uri="{FF2B5EF4-FFF2-40B4-BE49-F238E27FC236}">
                <a16:creationId xmlns:a16="http://schemas.microsoft.com/office/drawing/2014/main" id="{F043EDFC-04F7-3423-5A19-F2C02513FBD6}"/>
              </a:ext>
            </a:extLst>
          </p:cNvPr>
          <p:cNvPicPr>
            <a:picLocks noChangeAspect="1"/>
          </p:cNvPicPr>
          <p:nvPr/>
        </p:nvPicPr>
        <p:blipFill>
          <a:blip r:embed="rId6"/>
          <a:stretch>
            <a:fillRect/>
          </a:stretch>
        </p:blipFill>
        <p:spPr>
          <a:xfrm>
            <a:off x="2741364" y="3713855"/>
            <a:ext cx="2486140" cy="2349757"/>
          </a:xfrm>
          <a:prstGeom prst="rect">
            <a:avLst/>
          </a:prstGeom>
        </p:spPr>
      </p:pic>
    </p:spTree>
    <p:extLst>
      <p:ext uri="{BB962C8B-B14F-4D97-AF65-F5344CB8AC3E}">
        <p14:creationId xmlns:p14="http://schemas.microsoft.com/office/powerpoint/2010/main" val="218580050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C9ECD93-B0D8-4A2F-81F6-F27779D9C634}"/>
              </a:ext>
            </a:extLst>
          </p:cNvPr>
          <p:cNvSpPr>
            <a:spLocks noGrp="1"/>
          </p:cNvSpPr>
          <p:nvPr>
            <p:ph type="title"/>
          </p:nvPr>
        </p:nvSpPr>
        <p:spPr/>
        <p:txBody>
          <a:bodyPr/>
          <a:lstStyle/>
          <a:p>
            <a:r>
              <a:rPr lang="en-US">
                <a:latin typeface="Helvetica Neue Medium"/>
              </a:rPr>
              <a:t>Learning Together</a:t>
            </a:r>
            <a:endParaRPr lang="en-US"/>
          </a:p>
        </p:txBody>
      </p:sp>
      <p:pic>
        <p:nvPicPr>
          <p:cNvPr id="5" name="Picture 5" descr="A mom sits on the floor of the family room in front of a window, with her toddler on her lap and 3 other children and the child''s father on the floor around her. she is holding a booklet as the rest of the family look at it with her">
            <a:extLst>
              <a:ext uri="{FF2B5EF4-FFF2-40B4-BE49-F238E27FC236}">
                <a16:creationId xmlns:a16="http://schemas.microsoft.com/office/drawing/2014/main" id="{6DA97DE5-D05A-3FFD-DE15-056AF6120F6A}"/>
              </a:ext>
            </a:extLst>
          </p:cNvPr>
          <p:cNvPicPr>
            <a:picLocks noGrp="1" noChangeAspect="1"/>
          </p:cNvPicPr>
          <p:nvPr>
            <p:ph idx="13"/>
          </p:nvPr>
        </p:nvPicPr>
        <p:blipFill>
          <a:blip r:embed="rId3"/>
          <a:stretch>
            <a:fillRect/>
          </a:stretch>
        </p:blipFill>
        <p:spPr>
          <a:xfrm>
            <a:off x="4164611" y="1406174"/>
            <a:ext cx="4199908" cy="4685776"/>
          </a:xfrm>
          <a:prstGeom prst="rect">
            <a:avLst/>
          </a:prstGeom>
          <a:ln>
            <a:noFill/>
          </a:ln>
          <a:effectLst>
            <a:softEdge rad="112500"/>
          </a:effectLst>
        </p:spPr>
      </p:pic>
      <p:sp>
        <p:nvSpPr>
          <p:cNvPr id="6" name="TextBox 5">
            <a:extLst>
              <a:ext uri="{FF2B5EF4-FFF2-40B4-BE49-F238E27FC236}">
                <a16:creationId xmlns:a16="http://schemas.microsoft.com/office/drawing/2014/main" id="{E8EA6873-120E-DBA9-3641-B61622265D26}"/>
              </a:ext>
            </a:extLst>
          </p:cNvPr>
          <p:cNvSpPr txBox="1"/>
          <p:nvPr/>
        </p:nvSpPr>
        <p:spPr>
          <a:xfrm>
            <a:off x="110909" y="2018472"/>
            <a:ext cx="4435432" cy="1938992"/>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2400">
                <a:latin typeface="Calibri"/>
                <a:ea typeface="Calibri"/>
                <a:cs typeface="Arial"/>
              </a:rPr>
              <a:t>"Reading the </a:t>
            </a:r>
            <a:r>
              <a:rPr lang="en-US" sz="2400" err="1">
                <a:latin typeface="Calibri"/>
                <a:ea typeface="Calibri"/>
                <a:cs typeface="Arial"/>
              </a:rPr>
              <a:t>Laptime</a:t>
            </a:r>
            <a:r>
              <a:rPr lang="en-US" sz="2400">
                <a:latin typeface="Calibri"/>
                <a:ea typeface="Calibri"/>
                <a:cs typeface="Arial"/>
              </a:rPr>
              <a:t> and Lullabies booklets has influenced our family's learning skills for our son Bryson who was born blind."</a:t>
            </a:r>
          </a:p>
        </p:txBody>
      </p:sp>
      <p:sp>
        <p:nvSpPr>
          <p:cNvPr id="7" name="TextBox 6">
            <a:extLst>
              <a:ext uri="{FF2B5EF4-FFF2-40B4-BE49-F238E27FC236}">
                <a16:creationId xmlns:a16="http://schemas.microsoft.com/office/drawing/2014/main" id="{9A283316-ACDB-7C8F-0BA4-87802E8C912D}"/>
              </a:ext>
            </a:extLst>
          </p:cNvPr>
          <p:cNvSpPr txBox="1"/>
          <p:nvPr/>
        </p:nvSpPr>
        <p:spPr>
          <a:xfrm>
            <a:off x="8433293" y="795051"/>
            <a:ext cx="3633849" cy="2031325"/>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a:latin typeface="Arial"/>
                <a:cs typeface="Arial"/>
              </a:rPr>
              <a:t> </a:t>
            </a:r>
            <a:r>
              <a:rPr lang="en-US">
                <a:latin typeface="Calibri"/>
                <a:ea typeface="Calibri"/>
                <a:cs typeface="Arial"/>
              </a:rPr>
              <a:t>"..although he cannot see literacy in everyday life, Bryson can experience it by listening to us in conversation, sensing our movement around him, and noting the taste and smells of different activities."</a:t>
            </a:r>
          </a:p>
        </p:txBody>
      </p:sp>
      <p:sp>
        <p:nvSpPr>
          <p:cNvPr id="8" name="TextBox 7">
            <a:extLst>
              <a:ext uri="{FF2B5EF4-FFF2-40B4-BE49-F238E27FC236}">
                <a16:creationId xmlns:a16="http://schemas.microsoft.com/office/drawing/2014/main" id="{D7B44058-BA39-B272-35F9-D1FD68B55EDA}"/>
              </a:ext>
            </a:extLst>
          </p:cNvPr>
          <p:cNvSpPr txBox="1"/>
          <p:nvPr/>
        </p:nvSpPr>
        <p:spPr>
          <a:xfrm>
            <a:off x="8507454" y="3035147"/>
            <a:ext cx="3623953" cy="1754326"/>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a:latin typeface="Calibri"/>
                <a:ea typeface="Calibri"/>
                <a:cs typeface="Arial"/>
              </a:rPr>
              <a:t>"realizing that singing and change of voice piques his interest, it has helped our communication with our son, since it is different from everyday conversations, he may hear around him."</a:t>
            </a:r>
          </a:p>
        </p:txBody>
      </p:sp>
      <p:sp>
        <p:nvSpPr>
          <p:cNvPr id="14" name="TextBox 13">
            <a:extLst>
              <a:ext uri="{FF2B5EF4-FFF2-40B4-BE49-F238E27FC236}">
                <a16:creationId xmlns:a16="http://schemas.microsoft.com/office/drawing/2014/main" id="{B7AC099A-05A3-2204-5E99-BA66844FFD70}"/>
              </a:ext>
            </a:extLst>
          </p:cNvPr>
          <p:cNvSpPr txBox="1"/>
          <p:nvPr/>
        </p:nvSpPr>
        <p:spPr>
          <a:xfrm>
            <a:off x="9254168" y="5104481"/>
            <a:ext cx="2743199" cy="369332"/>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marL="285750" indent="-285750">
              <a:buFont typeface="Calibri"/>
              <a:buChar char="-"/>
            </a:pPr>
            <a:r>
              <a:rPr lang="en-US">
                <a:cs typeface="Calibri"/>
              </a:rPr>
              <a:t>The McManis family</a:t>
            </a:r>
          </a:p>
        </p:txBody>
      </p:sp>
    </p:spTree>
    <p:extLst>
      <p:ext uri="{BB962C8B-B14F-4D97-AF65-F5344CB8AC3E}">
        <p14:creationId xmlns:p14="http://schemas.microsoft.com/office/powerpoint/2010/main" val="2833316009"/>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50BD4D3-6BB4-4EAF-A8CF-6C70F07DFCF0}"/>
              </a:ext>
            </a:extLst>
          </p:cNvPr>
          <p:cNvSpPr>
            <a:spLocks noGrp="1"/>
          </p:cNvSpPr>
          <p:nvPr>
            <p:ph type="title"/>
          </p:nvPr>
        </p:nvSpPr>
        <p:spPr/>
        <p:txBody>
          <a:bodyPr/>
          <a:lstStyle/>
          <a:p>
            <a:pPr algn="ctr"/>
            <a:r>
              <a:rPr lang="en-US" err="1"/>
              <a:t>Laptime</a:t>
            </a:r>
            <a:r>
              <a:rPr lang="en-US"/>
              <a:t> and Lullabies</a:t>
            </a:r>
            <a:br>
              <a:rPr lang="en-US"/>
            </a:br>
            <a:r>
              <a:rPr lang="en-US"/>
              <a:t>Additional Pieces - Handbook</a:t>
            </a:r>
          </a:p>
        </p:txBody>
      </p:sp>
      <p:sp>
        <p:nvSpPr>
          <p:cNvPr id="3" name="Content Placeholder 2">
            <a:extLst>
              <a:ext uri="{FF2B5EF4-FFF2-40B4-BE49-F238E27FC236}">
                <a16:creationId xmlns:a16="http://schemas.microsoft.com/office/drawing/2014/main" id="{950D864F-D73B-47E9-ADDB-490ED0630E5B}"/>
              </a:ext>
            </a:extLst>
          </p:cNvPr>
          <p:cNvSpPr>
            <a:spLocks noGrp="1"/>
          </p:cNvSpPr>
          <p:nvPr>
            <p:ph idx="1"/>
          </p:nvPr>
        </p:nvSpPr>
        <p:spPr>
          <a:xfrm>
            <a:off x="1985866" y="2132404"/>
            <a:ext cx="3575180" cy="2517578"/>
          </a:xfrm>
        </p:spPr>
        <p:txBody>
          <a:bodyPr vert="horz" lIns="91440" tIns="45720" rIns="91440" bIns="45720" rtlCol="0" anchor="t">
            <a:normAutofit/>
          </a:bodyPr>
          <a:lstStyle/>
          <a:p>
            <a:pPr marL="91440" lvl="0" indent="-127000">
              <a:spcBef>
                <a:spcPts val="2400"/>
              </a:spcBef>
              <a:buSzPts val="2000"/>
              <a:buChar char=" "/>
            </a:pPr>
            <a:r>
              <a:rPr lang="en-US">
                <a:latin typeface="Calibri"/>
                <a:ea typeface="Arial"/>
                <a:cs typeface="Arial"/>
                <a:sym typeface="Arial"/>
              </a:rPr>
              <a:t>Developmental Milestones/Ranges (#14)</a:t>
            </a:r>
            <a:endParaRPr lang="en-US">
              <a:latin typeface="Calibri"/>
            </a:endParaRPr>
          </a:p>
          <a:p>
            <a:pPr marL="91440" lvl="0" indent="-127000">
              <a:spcBef>
                <a:spcPts val="2400"/>
              </a:spcBef>
              <a:buSzPts val="2000"/>
              <a:buChar char=" "/>
            </a:pPr>
            <a:r>
              <a:rPr lang="en-US">
                <a:latin typeface="Calibri"/>
                <a:ea typeface="Arial"/>
                <a:cs typeface="Arial"/>
                <a:sym typeface="Arial"/>
              </a:rPr>
              <a:t>Sensory Strengths Snapshot (#15)</a:t>
            </a:r>
            <a:endParaRPr lang="en-US">
              <a:latin typeface="Calibri"/>
            </a:endParaRPr>
          </a:p>
          <a:p>
            <a:pPr marL="91440" lvl="0" indent="-127000">
              <a:spcBef>
                <a:spcPts val="2400"/>
              </a:spcBef>
              <a:buSzPts val="2000"/>
              <a:buChar char=" "/>
            </a:pPr>
            <a:endParaRPr lang="en-US">
              <a:latin typeface="Arial"/>
              <a:cs typeface="Arial"/>
            </a:endParaRPr>
          </a:p>
          <a:p>
            <a:endParaRPr lang="en-US"/>
          </a:p>
        </p:txBody>
      </p:sp>
      <p:pic>
        <p:nvPicPr>
          <p:cNvPr id="5" name="Picture 3" descr="Covers of Emergent Literacy Developmental Milestones and It Makes Sense To Me Booklets">
            <a:extLst>
              <a:ext uri="{FF2B5EF4-FFF2-40B4-BE49-F238E27FC236}">
                <a16:creationId xmlns:a16="http://schemas.microsoft.com/office/drawing/2014/main" id="{CD0DFFE9-CBD7-4A10-B511-9B29E233D217}"/>
              </a:ext>
            </a:extLst>
          </p:cNvPr>
          <p:cNvPicPr>
            <a:picLocks noGrp="1" noChangeAspect="1"/>
          </p:cNvPicPr>
          <p:nvPr>
            <p:ph idx="13"/>
          </p:nvPr>
        </p:nvPicPr>
        <p:blipFill>
          <a:blip r:embed="rId3"/>
          <a:stretch>
            <a:fillRect/>
          </a:stretch>
        </p:blipFill>
        <p:spPr>
          <a:xfrm rot="16200000">
            <a:off x="6230249" y="1588296"/>
            <a:ext cx="2530802" cy="3374402"/>
          </a:xfrm>
          <a:prstGeom prst="ellipse">
            <a:avLst/>
          </a:prstGeom>
          <a:ln>
            <a:noFill/>
          </a:ln>
          <a:effectLst>
            <a:softEdge rad="112500"/>
          </a:effectLst>
        </p:spPr>
      </p:pic>
    </p:spTree>
    <p:extLst>
      <p:ext uri="{BB962C8B-B14F-4D97-AF65-F5344CB8AC3E}">
        <p14:creationId xmlns:p14="http://schemas.microsoft.com/office/powerpoint/2010/main" val="515085407"/>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C0FEEF1-B451-40D6-9BA2-5C3E2204503E}"/>
              </a:ext>
            </a:extLst>
          </p:cNvPr>
          <p:cNvSpPr>
            <a:spLocks noGrp="1"/>
          </p:cNvSpPr>
          <p:nvPr>
            <p:ph type="title"/>
          </p:nvPr>
        </p:nvSpPr>
        <p:spPr>
          <a:xfrm>
            <a:off x="838200" y="110008"/>
            <a:ext cx="10515600" cy="798749"/>
          </a:xfrm>
        </p:spPr>
        <p:txBody>
          <a:bodyPr vert="horz" lIns="91440" tIns="45720" rIns="91440" bIns="45720" rtlCol="0" anchor="t">
            <a:normAutofit/>
          </a:bodyPr>
          <a:lstStyle/>
          <a:p>
            <a:pPr algn="ctr"/>
            <a:r>
              <a:rPr lang="en-US">
                <a:latin typeface="Helvetica Neue Medium"/>
              </a:rPr>
              <a:t>It Makes Sense to Me!  VISION</a:t>
            </a:r>
          </a:p>
        </p:txBody>
      </p:sp>
      <p:pic>
        <p:nvPicPr>
          <p:cNvPr id="6" name="Picture 6" descr="It makes sense to me form for vision ">
            <a:extLst>
              <a:ext uri="{FF2B5EF4-FFF2-40B4-BE49-F238E27FC236}">
                <a16:creationId xmlns:a16="http://schemas.microsoft.com/office/drawing/2014/main" id="{D70E678A-7836-CC13-9211-0AAD6C21FF29}"/>
              </a:ext>
            </a:extLst>
          </p:cNvPr>
          <p:cNvPicPr>
            <a:picLocks noGrp="1" noChangeAspect="1"/>
          </p:cNvPicPr>
          <p:nvPr>
            <p:ph idx="1"/>
          </p:nvPr>
        </p:nvPicPr>
        <p:blipFill rotWithShape="1">
          <a:blip r:embed="rId3"/>
          <a:srcRect l="1031" r="3995" b="7160"/>
          <a:stretch/>
        </p:blipFill>
        <p:spPr>
          <a:xfrm>
            <a:off x="2546639" y="1076845"/>
            <a:ext cx="8899907" cy="4532521"/>
          </a:xfrm>
        </p:spPr>
      </p:pic>
    </p:spTree>
    <p:extLst>
      <p:ext uri="{BB962C8B-B14F-4D97-AF65-F5344CB8AC3E}">
        <p14:creationId xmlns:p14="http://schemas.microsoft.com/office/powerpoint/2010/main" val="3807526852"/>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C0FEEF1-B451-40D6-9BA2-5C3E2204503E}"/>
              </a:ext>
            </a:extLst>
          </p:cNvPr>
          <p:cNvSpPr>
            <a:spLocks noGrp="1"/>
          </p:cNvSpPr>
          <p:nvPr>
            <p:ph type="title"/>
          </p:nvPr>
        </p:nvSpPr>
        <p:spPr>
          <a:xfrm>
            <a:off x="838200" y="110008"/>
            <a:ext cx="10515600" cy="759836"/>
          </a:xfrm>
        </p:spPr>
        <p:txBody>
          <a:bodyPr vert="horz" lIns="91440" tIns="45720" rIns="91440" bIns="45720" rtlCol="0" anchor="t">
            <a:normAutofit/>
          </a:bodyPr>
          <a:lstStyle/>
          <a:p>
            <a:pPr algn="ctr"/>
            <a:r>
              <a:rPr lang="en-US">
                <a:latin typeface="Helvetica Neue Medium"/>
              </a:rPr>
              <a:t>It Makes Sense to Me!  TOUCH</a:t>
            </a:r>
            <a:endParaRPr lang="en-US"/>
          </a:p>
        </p:txBody>
      </p:sp>
      <p:pic>
        <p:nvPicPr>
          <p:cNvPr id="3" name="Picture 3" descr="It makes sense to me form for touch">
            <a:extLst>
              <a:ext uri="{FF2B5EF4-FFF2-40B4-BE49-F238E27FC236}">
                <a16:creationId xmlns:a16="http://schemas.microsoft.com/office/drawing/2014/main" id="{1DEF6B72-1CC7-77DA-1BA1-63881B384A58}"/>
              </a:ext>
            </a:extLst>
          </p:cNvPr>
          <p:cNvPicPr>
            <a:picLocks noGrp="1" noChangeAspect="1"/>
          </p:cNvPicPr>
          <p:nvPr>
            <p:ph idx="1"/>
          </p:nvPr>
        </p:nvPicPr>
        <p:blipFill>
          <a:blip r:embed="rId3"/>
          <a:stretch>
            <a:fillRect/>
          </a:stretch>
        </p:blipFill>
        <p:spPr>
          <a:xfrm>
            <a:off x="2815359" y="949412"/>
            <a:ext cx="8731826" cy="4707082"/>
          </a:xfrm>
          <a:ln w="28575">
            <a:solidFill>
              <a:schemeClr val="tx1"/>
            </a:solidFill>
          </a:ln>
        </p:spPr>
      </p:pic>
    </p:spTree>
    <p:extLst>
      <p:ext uri="{BB962C8B-B14F-4D97-AF65-F5344CB8AC3E}">
        <p14:creationId xmlns:p14="http://schemas.microsoft.com/office/powerpoint/2010/main" val="1122038771"/>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C0FEEF1-B451-40D6-9BA2-5C3E2204503E}"/>
              </a:ext>
            </a:extLst>
          </p:cNvPr>
          <p:cNvSpPr>
            <a:spLocks noGrp="1"/>
          </p:cNvSpPr>
          <p:nvPr>
            <p:ph type="title"/>
          </p:nvPr>
        </p:nvSpPr>
        <p:spPr>
          <a:xfrm>
            <a:off x="838200" y="110008"/>
            <a:ext cx="10515600" cy="979200"/>
          </a:xfrm>
        </p:spPr>
        <p:txBody>
          <a:bodyPr vert="horz" lIns="91440" tIns="45720" rIns="91440" bIns="45720" rtlCol="0" anchor="t">
            <a:normAutofit/>
          </a:bodyPr>
          <a:lstStyle/>
          <a:p>
            <a:pPr algn="ctr"/>
            <a:r>
              <a:rPr lang="en-US">
                <a:latin typeface="Helvetica Neue Medium"/>
              </a:rPr>
              <a:t>It Makes Sense to Me! - HEARING</a:t>
            </a:r>
            <a:endParaRPr lang="en-US"/>
          </a:p>
        </p:txBody>
      </p:sp>
      <p:pic>
        <p:nvPicPr>
          <p:cNvPr id="11" name="Picture 11" descr="It makes sense to me form for hearing">
            <a:extLst>
              <a:ext uri="{FF2B5EF4-FFF2-40B4-BE49-F238E27FC236}">
                <a16:creationId xmlns:a16="http://schemas.microsoft.com/office/drawing/2014/main" id="{66829F72-0FBE-0E38-214C-B71346F7D067}"/>
              </a:ext>
            </a:extLst>
          </p:cNvPr>
          <p:cNvPicPr>
            <a:picLocks noChangeAspect="1"/>
          </p:cNvPicPr>
          <p:nvPr/>
        </p:nvPicPr>
        <p:blipFill>
          <a:blip r:embed="rId3"/>
          <a:stretch>
            <a:fillRect/>
          </a:stretch>
        </p:blipFill>
        <p:spPr>
          <a:xfrm>
            <a:off x="2600036" y="979750"/>
            <a:ext cx="8677562" cy="4505957"/>
          </a:xfrm>
          <a:prstGeom prst="rect">
            <a:avLst/>
          </a:prstGeom>
        </p:spPr>
      </p:pic>
    </p:spTree>
    <p:extLst>
      <p:ext uri="{BB962C8B-B14F-4D97-AF65-F5344CB8AC3E}">
        <p14:creationId xmlns:p14="http://schemas.microsoft.com/office/powerpoint/2010/main" val="937552393"/>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C0FEEF1-B451-40D6-9BA2-5C3E2204503E}"/>
              </a:ext>
            </a:extLst>
          </p:cNvPr>
          <p:cNvSpPr>
            <a:spLocks noGrp="1"/>
          </p:cNvSpPr>
          <p:nvPr>
            <p:ph type="title"/>
          </p:nvPr>
        </p:nvSpPr>
        <p:spPr>
          <a:xfrm>
            <a:off x="838200" y="110008"/>
            <a:ext cx="10515600" cy="1025382"/>
          </a:xfrm>
        </p:spPr>
        <p:txBody>
          <a:bodyPr vert="horz" lIns="91440" tIns="45720" rIns="91440" bIns="45720" rtlCol="0" anchor="t">
            <a:normAutofit/>
          </a:bodyPr>
          <a:lstStyle/>
          <a:p>
            <a:pPr algn="ctr"/>
            <a:r>
              <a:rPr lang="en-US">
                <a:latin typeface="Helvetica Neue Medium"/>
              </a:rPr>
              <a:t>It Makes Sense to Me!  MOVEMENT</a:t>
            </a:r>
            <a:endParaRPr lang="en-US"/>
          </a:p>
        </p:txBody>
      </p:sp>
      <p:pic>
        <p:nvPicPr>
          <p:cNvPr id="11" name="Picture 11" descr="It makes sense to me form for movement ">
            <a:extLst>
              <a:ext uri="{FF2B5EF4-FFF2-40B4-BE49-F238E27FC236}">
                <a16:creationId xmlns:a16="http://schemas.microsoft.com/office/drawing/2014/main" id="{96D29496-EA7B-1B75-0D06-E1AB3F1019C5}"/>
              </a:ext>
            </a:extLst>
          </p:cNvPr>
          <p:cNvPicPr>
            <a:picLocks noChangeAspect="1"/>
          </p:cNvPicPr>
          <p:nvPr/>
        </p:nvPicPr>
        <p:blipFill>
          <a:blip r:embed="rId3"/>
          <a:stretch>
            <a:fillRect/>
          </a:stretch>
        </p:blipFill>
        <p:spPr>
          <a:xfrm>
            <a:off x="2530764" y="996069"/>
            <a:ext cx="8469744" cy="4438680"/>
          </a:xfrm>
          <a:prstGeom prst="rect">
            <a:avLst/>
          </a:prstGeom>
        </p:spPr>
      </p:pic>
    </p:spTree>
    <p:extLst>
      <p:ext uri="{BB962C8B-B14F-4D97-AF65-F5344CB8AC3E}">
        <p14:creationId xmlns:p14="http://schemas.microsoft.com/office/powerpoint/2010/main" val="492103804"/>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C0FEEF1-B451-40D6-9BA2-5C3E2204503E}"/>
              </a:ext>
            </a:extLst>
          </p:cNvPr>
          <p:cNvSpPr>
            <a:spLocks noGrp="1"/>
          </p:cNvSpPr>
          <p:nvPr>
            <p:ph type="title"/>
          </p:nvPr>
        </p:nvSpPr>
        <p:spPr>
          <a:xfrm>
            <a:off x="838200" y="110008"/>
            <a:ext cx="10515600" cy="806018"/>
          </a:xfrm>
        </p:spPr>
        <p:txBody>
          <a:bodyPr vert="horz" lIns="91440" tIns="45720" rIns="91440" bIns="45720" rtlCol="0" anchor="t">
            <a:normAutofit/>
          </a:bodyPr>
          <a:lstStyle/>
          <a:p>
            <a:pPr algn="ctr"/>
            <a:r>
              <a:rPr lang="en-US">
                <a:latin typeface="Helvetica Neue Medium"/>
              </a:rPr>
              <a:t>It Makes Sense to Me!  SMELL</a:t>
            </a:r>
            <a:endParaRPr lang="en-US"/>
          </a:p>
        </p:txBody>
      </p:sp>
      <p:pic>
        <p:nvPicPr>
          <p:cNvPr id="12" name="Picture 12" descr="It makes sense to me form for smell">
            <a:extLst>
              <a:ext uri="{FF2B5EF4-FFF2-40B4-BE49-F238E27FC236}">
                <a16:creationId xmlns:a16="http://schemas.microsoft.com/office/drawing/2014/main" id="{1D754F21-BA88-79DD-3575-79B03FF8827E}"/>
              </a:ext>
            </a:extLst>
          </p:cNvPr>
          <p:cNvPicPr>
            <a:picLocks noChangeAspect="1"/>
          </p:cNvPicPr>
          <p:nvPr/>
        </p:nvPicPr>
        <p:blipFill>
          <a:blip r:embed="rId3"/>
          <a:stretch>
            <a:fillRect/>
          </a:stretch>
        </p:blipFill>
        <p:spPr>
          <a:xfrm>
            <a:off x="2727036" y="1089526"/>
            <a:ext cx="8458199" cy="4321040"/>
          </a:xfrm>
          <a:prstGeom prst="rect">
            <a:avLst/>
          </a:prstGeom>
        </p:spPr>
      </p:pic>
    </p:spTree>
    <p:extLst>
      <p:ext uri="{BB962C8B-B14F-4D97-AF65-F5344CB8AC3E}">
        <p14:creationId xmlns:p14="http://schemas.microsoft.com/office/powerpoint/2010/main" val="2716453340"/>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C0FEEF1-B451-40D6-9BA2-5C3E2204503E}"/>
              </a:ext>
            </a:extLst>
          </p:cNvPr>
          <p:cNvSpPr>
            <a:spLocks noGrp="1"/>
          </p:cNvSpPr>
          <p:nvPr>
            <p:ph type="title"/>
          </p:nvPr>
        </p:nvSpPr>
        <p:spPr>
          <a:xfrm>
            <a:off x="838200" y="110008"/>
            <a:ext cx="10515600" cy="875291"/>
          </a:xfrm>
        </p:spPr>
        <p:txBody>
          <a:bodyPr vert="horz" lIns="91440" tIns="45720" rIns="91440" bIns="45720" rtlCol="0" anchor="t">
            <a:normAutofit/>
          </a:bodyPr>
          <a:lstStyle/>
          <a:p>
            <a:pPr algn="ctr"/>
            <a:r>
              <a:rPr lang="en-US" dirty="0">
                <a:latin typeface="Helvetica Neue Medium"/>
              </a:rPr>
              <a:t>It Makes Sense to Me!  SUMMARY</a:t>
            </a:r>
            <a:endParaRPr lang="en-US" dirty="0"/>
          </a:p>
        </p:txBody>
      </p:sp>
      <p:pic>
        <p:nvPicPr>
          <p:cNvPr id="11" name="Picture 11" descr="Sensory Snapshot form">
            <a:extLst>
              <a:ext uri="{FF2B5EF4-FFF2-40B4-BE49-F238E27FC236}">
                <a16:creationId xmlns:a16="http://schemas.microsoft.com/office/drawing/2014/main" id="{41B94283-31E2-0740-A170-9C4F13DD15A9}"/>
              </a:ext>
            </a:extLst>
          </p:cNvPr>
          <p:cNvPicPr>
            <a:picLocks noChangeAspect="1"/>
          </p:cNvPicPr>
          <p:nvPr/>
        </p:nvPicPr>
        <p:blipFill>
          <a:blip r:embed="rId3"/>
          <a:stretch>
            <a:fillRect/>
          </a:stretch>
        </p:blipFill>
        <p:spPr>
          <a:xfrm>
            <a:off x="2080491" y="978911"/>
            <a:ext cx="9416472" cy="4576906"/>
          </a:xfrm>
          <a:prstGeom prst="rect">
            <a:avLst/>
          </a:prstGeom>
        </p:spPr>
      </p:pic>
    </p:spTree>
    <p:extLst>
      <p:ext uri="{BB962C8B-B14F-4D97-AF65-F5344CB8AC3E}">
        <p14:creationId xmlns:p14="http://schemas.microsoft.com/office/powerpoint/2010/main" val="2012045766"/>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33D28E4-D05D-3CE9-0FBF-022CF2E0EDA2}"/>
              </a:ext>
            </a:extLst>
          </p:cNvPr>
          <p:cNvSpPr>
            <a:spLocks noGrp="1"/>
          </p:cNvSpPr>
          <p:nvPr>
            <p:ph type="title"/>
          </p:nvPr>
        </p:nvSpPr>
        <p:spPr>
          <a:xfrm>
            <a:off x="1283297" y="279304"/>
            <a:ext cx="10515600" cy="5389564"/>
          </a:xfrm>
        </p:spPr>
        <p:txBody>
          <a:bodyPr vert="horz" lIns="91440" tIns="45720" rIns="91440" bIns="45720" rtlCol="0" anchor="t">
            <a:normAutofit fontScale="90000"/>
          </a:bodyPr>
          <a:lstStyle/>
          <a:p>
            <a:r>
              <a:rPr lang="en-US">
                <a:latin typeface="Helvetica Neue"/>
              </a:rPr>
              <a:t>When You Provide Opportunities to...</a:t>
            </a:r>
            <a:br>
              <a:rPr lang="en-US" dirty="0">
                <a:latin typeface="Helvetica Neue"/>
              </a:rPr>
            </a:br>
            <a:br>
              <a:rPr lang="en-US" dirty="0">
                <a:latin typeface="Helvetica Neue"/>
              </a:rPr>
            </a:br>
            <a:r>
              <a:rPr lang="en-US" sz="3200" dirty="0">
                <a:latin typeface="Calibri"/>
                <a:cs typeface="Calibri"/>
              </a:rPr>
              <a:t>Establish Relationships</a:t>
            </a:r>
          </a:p>
          <a:p>
            <a:endParaRPr lang="en-US" sz="3200" dirty="0">
              <a:latin typeface="Calibri"/>
              <a:cs typeface="Calibri"/>
            </a:endParaRPr>
          </a:p>
          <a:p>
            <a:r>
              <a:rPr lang="en-US" sz="4000" dirty="0">
                <a:latin typeface="Calibri"/>
                <a:cs typeface="Calibri"/>
              </a:rPr>
              <a:t>Your Child Will Reach His Potential to …</a:t>
            </a:r>
          </a:p>
          <a:p>
            <a:pPr>
              <a:lnSpc>
                <a:spcPct val="100000"/>
              </a:lnSpc>
            </a:pPr>
            <a:endParaRPr lang="en-US" sz="3200" dirty="0">
              <a:latin typeface="Calibri"/>
            </a:endParaRPr>
          </a:p>
          <a:p>
            <a:pPr>
              <a:lnSpc>
                <a:spcPct val="100000"/>
              </a:lnSpc>
              <a:spcBef>
                <a:spcPts val="1000"/>
              </a:spcBef>
            </a:pPr>
            <a:r>
              <a:rPr lang="en-US" sz="3200" dirty="0">
                <a:latin typeface="Calibri"/>
                <a:cs typeface="Calibri"/>
              </a:rPr>
              <a:t>Form healthy emotional attachments to special family members and establish social relationships with other adults and children. </a:t>
            </a:r>
          </a:p>
          <a:p>
            <a:pPr algn="r">
              <a:lnSpc>
                <a:spcPct val="100000"/>
              </a:lnSpc>
              <a:spcBef>
                <a:spcPts val="1000"/>
              </a:spcBef>
            </a:pPr>
            <a:r>
              <a:rPr lang="en-US" sz="3200" dirty="0">
                <a:latin typeface="Calibri"/>
                <a:cs typeface="Calibri"/>
              </a:rPr>
              <a:t>-Dr. Kay Clarke, </a:t>
            </a:r>
            <a:r>
              <a:rPr lang="en-US" sz="3200" err="1">
                <a:latin typeface="Calibri"/>
                <a:cs typeface="Calibri"/>
              </a:rPr>
              <a:t>Laptime</a:t>
            </a:r>
            <a:r>
              <a:rPr lang="en-US" sz="3200" dirty="0">
                <a:latin typeface="Calibri"/>
                <a:cs typeface="Calibri"/>
              </a:rPr>
              <a:t> and Lullabies</a:t>
            </a:r>
            <a:endParaRPr lang="en-US" sz="3200" dirty="0">
              <a:latin typeface="Calibri"/>
            </a:endParaRPr>
          </a:p>
        </p:txBody>
      </p:sp>
    </p:spTree>
    <p:extLst>
      <p:ext uri="{BB962C8B-B14F-4D97-AF65-F5344CB8AC3E}">
        <p14:creationId xmlns:p14="http://schemas.microsoft.com/office/powerpoint/2010/main" val="3320104200"/>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63C0C45-6A6F-FB92-3201-69A9C4E544AD}"/>
              </a:ext>
            </a:extLst>
          </p:cNvPr>
          <p:cNvSpPr>
            <a:spLocks noGrp="1"/>
          </p:cNvSpPr>
          <p:nvPr>
            <p:ph type="title"/>
          </p:nvPr>
        </p:nvSpPr>
        <p:spPr/>
        <p:txBody>
          <a:bodyPr/>
          <a:lstStyle/>
          <a:p>
            <a:r>
              <a:rPr lang="en-US">
                <a:latin typeface="Helvetica Neue Medium"/>
              </a:rPr>
              <a:t>Meet Gus</a:t>
            </a:r>
            <a:endParaRPr lang="en-US"/>
          </a:p>
        </p:txBody>
      </p:sp>
      <p:pic>
        <p:nvPicPr>
          <p:cNvPr id="7" name="Picture 7" descr="A young father and mother dressed in black hold their toddler as they look down at his smiling face. ">
            <a:extLst>
              <a:ext uri="{FF2B5EF4-FFF2-40B4-BE49-F238E27FC236}">
                <a16:creationId xmlns:a16="http://schemas.microsoft.com/office/drawing/2014/main" id="{82E4EC42-0345-860B-E4FA-70EE6D16ECAF}"/>
              </a:ext>
            </a:extLst>
          </p:cNvPr>
          <p:cNvPicPr>
            <a:picLocks noGrp="1" noChangeAspect="1"/>
          </p:cNvPicPr>
          <p:nvPr>
            <p:ph idx="1"/>
          </p:nvPr>
        </p:nvPicPr>
        <p:blipFill>
          <a:blip r:embed="rId3"/>
          <a:stretch>
            <a:fillRect/>
          </a:stretch>
        </p:blipFill>
        <p:spPr>
          <a:xfrm>
            <a:off x="366239" y="1458396"/>
            <a:ext cx="4478884" cy="3363754"/>
          </a:xfrm>
          <a:prstGeom prst="rect">
            <a:avLst/>
          </a:prstGeom>
          <a:ln>
            <a:noFill/>
          </a:ln>
          <a:effectLst>
            <a:softEdge rad="112500"/>
          </a:effectLst>
        </p:spPr>
      </p:pic>
      <p:pic>
        <p:nvPicPr>
          <p:cNvPr id="12" name="Picture 12" descr="A mother sit's with her young toddler on her lap as she guides his hand to explore a textured book. The child's father sits next to them and watches">
            <a:extLst>
              <a:ext uri="{FF2B5EF4-FFF2-40B4-BE49-F238E27FC236}">
                <a16:creationId xmlns:a16="http://schemas.microsoft.com/office/drawing/2014/main" id="{F79E58F8-C6A2-0ADF-15E6-615B9CAAFA07}"/>
              </a:ext>
            </a:extLst>
          </p:cNvPr>
          <p:cNvPicPr>
            <a:picLocks noGrp="1" noChangeAspect="1"/>
          </p:cNvPicPr>
          <p:nvPr>
            <p:ph idx="13"/>
          </p:nvPr>
        </p:nvPicPr>
        <p:blipFill>
          <a:blip r:embed="rId4"/>
          <a:stretch>
            <a:fillRect/>
          </a:stretch>
        </p:blipFill>
        <p:spPr>
          <a:xfrm>
            <a:off x="7388576" y="843287"/>
            <a:ext cx="1797340" cy="2702743"/>
          </a:xfrm>
          <a:prstGeom prst="rect">
            <a:avLst/>
          </a:prstGeom>
          <a:ln>
            <a:noFill/>
          </a:ln>
          <a:effectLst>
            <a:softEdge rad="112500"/>
          </a:effectLst>
        </p:spPr>
      </p:pic>
      <p:sp>
        <p:nvSpPr>
          <p:cNvPr id="11" name="Content Placeholder 3">
            <a:extLst>
              <a:ext uri="{FF2B5EF4-FFF2-40B4-BE49-F238E27FC236}">
                <a16:creationId xmlns:a16="http://schemas.microsoft.com/office/drawing/2014/main" id="{20EF6F27-AC3A-75A6-5FFB-7471EDE9A289}"/>
              </a:ext>
            </a:extLst>
          </p:cNvPr>
          <p:cNvSpPr>
            <a:spLocks noGrp="1"/>
          </p:cNvSpPr>
          <p:nvPr/>
        </p:nvSpPr>
        <p:spPr>
          <a:xfrm>
            <a:off x="4844282" y="3720548"/>
            <a:ext cx="7188890" cy="1793612"/>
          </a:xfrm>
          <a:prstGeom prst="rect">
            <a:avLst/>
          </a:prstGeom>
        </p:spPr>
        <p:txBody>
          <a:bodyPr vert="horz" lIns="91440" tIns="45720" rIns="91440" bIns="45720" rtlCol="0" anchor="t">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b="0" i="0" kern="1200">
                <a:solidFill>
                  <a:schemeClr val="tx1"/>
                </a:solidFill>
                <a:latin typeface="Helvetica Neue" panose="02000503000000020004" pitchFamily="2" charset="0"/>
                <a:ea typeface="Helvetica Neue" panose="02000503000000020004" pitchFamily="2" charset="0"/>
                <a:cs typeface="Helvetica Neue" panose="02000503000000020004" pitchFamily="2" charset="0"/>
              </a:defRPr>
            </a:lvl1pPr>
            <a:lvl2pPr marL="685800" indent="-228600" algn="l" defTabSz="914400" rtl="0" eaLnBrk="1" latinLnBrk="0" hangingPunct="1">
              <a:lnSpc>
                <a:spcPct val="90000"/>
              </a:lnSpc>
              <a:spcBef>
                <a:spcPts val="500"/>
              </a:spcBef>
              <a:buFont typeface="Arial" panose="020B0604020202020204" pitchFamily="34" charset="0"/>
              <a:buChar char="•"/>
              <a:defRPr sz="2400" b="0" i="0" kern="1200">
                <a:solidFill>
                  <a:schemeClr val="tx1"/>
                </a:solidFill>
                <a:latin typeface="Helvetica Neue" panose="02000503000000020004" pitchFamily="2" charset="0"/>
                <a:ea typeface="Helvetica Neue" panose="02000503000000020004" pitchFamily="2" charset="0"/>
                <a:cs typeface="Helvetica Neue" panose="02000503000000020004" pitchFamily="2" charset="0"/>
              </a:defRPr>
            </a:lvl2pPr>
            <a:lvl3pPr marL="1143000" indent="-228600" algn="l" defTabSz="914400" rtl="0" eaLnBrk="1" latinLnBrk="0" hangingPunct="1">
              <a:lnSpc>
                <a:spcPct val="90000"/>
              </a:lnSpc>
              <a:spcBef>
                <a:spcPts val="500"/>
              </a:spcBef>
              <a:buFont typeface="Arial" panose="020B0604020202020204" pitchFamily="34" charset="0"/>
              <a:buChar char="•"/>
              <a:defRPr sz="2000" b="0" i="0" kern="1200">
                <a:solidFill>
                  <a:schemeClr val="tx1"/>
                </a:solidFill>
                <a:latin typeface="Helvetica Neue" panose="02000503000000020004" pitchFamily="2" charset="0"/>
                <a:ea typeface="Helvetica Neue" panose="02000503000000020004" pitchFamily="2" charset="0"/>
                <a:cs typeface="Helvetica Neue" panose="02000503000000020004" pitchFamily="2"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800" b="0" i="0" kern="1200">
                <a:solidFill>
                  <a:schemeClr val="tx1"/>
                </a:solidFill>
                <a:latin typeface="Helvetica Neue" panose="02000503000000020004" pitchFamily="2" charset="0"/>
                <a:ea typeface="Helvetica Neue" panose="02000503000000020004" pitchFamily="2" charset="0"/>
                <a:cs typeface="Helvetica Neue" panose="02000503000000020004" pitchFamily="2"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800" b="0" i="0" kern="1200">
                <a:solidFill>
                  <a:schemeClr val="tx1"/>
                </a:solidFill>
                <a:latin typeface="Helvetica Neue" panose="02000503000000020004" pitchFamily="2" charset="0"/>
                <a:ea typeface="Helvetica Neue" panose="02000503000000020004" pitchFamily="2" charset="0"/>
                <a:cs typeface="Helvetica Neue" panose="02000503000000020004" pitchFamily="2"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buNone/>
            </a:pPr>
            <a:r>
              <a:rPr lang="en-US" sz="1600">
                <a:latin typeface="Calibri"/>
              </a:rPr>
              <a:t>"When Gus was first born and we learned that he was blind, we thought of how sighted children are constantly being exposed to language from birth and wanted the same opportunity for Gus. We have done this by weaving language and communication into our everyday lives to create an environment for Gus to both actively and passively experience – whether with Braille, a wide variety of textures, tactile ASL, or moments of back and forth "conversations"" </a:t>
            </a:r>
          </a:p>
          <a:p>
            <a:pPr marL="0" indent="0">
              <a:buNone/>
            </a:pPr>
            <a:r>
              <a:rPr lang="en-US" sz="1600">
                <a:latin typeface="Calibri"/>
              </a:rPr>
              <a:t>                                                                              - Johni &amp; Phillip</a:t>
            </a:r>
          </a:p>
          <a:p>
            <a:pPr marL="0" indent="0">
              <a:buNone/>
            </a:pPr>
            <a:endParaRPr lang="en-US" sz="1600"/>
          </a:p>
        </p:txBody>
      </p:sp>
      <p:pic>
        <p:nvPicPr>
          <p:cNvPr id="14" name="Picture 14" descr="A young mother is smiling down at her happy toddler as she holds him on her lap and watches him reach to touch a soft textured book. ">
            <a:extLst>
              <a:ext uri="{FF2B5EF4-FFF2-40B4-BE49-F238E27FC236}">
                <a16:creationId xmlns:a16="http://schemas.microsoft.com/office/drawing/2014/main" id="{011B87D1-C2B4-BF2F-A017-CCCAC79F9A60}"/>
              </a:ext>
            </a:extLst>
          </p:cNvPr>
          <p:cNvPicPr>
            <a:picLocks noChangeAspect="1"/>
          </p:cNvPicPr>
          <p:nvPr/>
        </p:nvPicPr>
        <p:blipFill>
          <a:blip r:embed="rId5"/>
          <a:stretch>
            <a:fillRect/>
          </a:stretch>
        </p:blipFill>
        <p:spPr>
          <a:xfrm>
            <a:off x="9554318" y="829938"/>
            <a:ext cx="1814232" cy="2700968"/>
          </a:xfrm>
          <a:prstGeom prst="rect">
            <a:avLst/>
          </a:prstGeom>
          <a:ln>
            <a:noFill/>
          </a:ln>
          <a:effectLst>
            <a:softEdge rad="112500"/>
          </a:effectLst>
        </p:spPr>
      </p:pic>
      <p:pic>
        <p:nvPicPr>
          <p:cNvPr id="15" name="Picture 15" descr="A father wearing black holds his young toddler and looks down at him as they both hold and explore a piece of textured fabric. The toddler is smiling ">
            <a:extLst>
              <a:ext uri="{FF2B5EF4-FFF2-40B4-BE49-F238E27FC236}">
                <a16:creationId xmlns:a16="http://schemas.microsoft.com/office/drawing/2014/main" id="{99FA50BA-8FE4-5C5E-3CCE-0FE65248A244}"/>
              </a:ext>
            </a:extLst>
          </p:cNvPr>
          <p:cNvPicPr>
            <a:picLocks noChangeAspect="1"/>
          </p:cNvPicPr>
          <p:nvPr/>
        </p:nvPicPr>
        <p:blipFill>
          <a:blip r:embed="rId6"/>
          <a:stretch>
            <a:fillRect/>
          </a:stretch>
        </p:blipFill>
        <p:spPr>
          <a:xfrm>
            <a:off x="5276101" y="839118"/>
            <a:ext cx="1795872" cy="2691789"/>
          </a:xfrm>
          <a:prstGeom prst="rect">
            <a:avLst/>
          </a:prstGeom>
          <a:ln>
            <a:noFill/>
          </a:ln>
          <a:effectLst>
            <a:softEdge rad="112500"/>
          </a:effectLst>
        </p:spPr>
      </p:pic>
    </p:spTree>
    <p:extLst>
      <p:ext uri="{BB962C8B-B14F-4D97-AF65-F5344CB8AC3E}">
        <p14:creationId xmlns:p14="http://schemas.microsoft.com/office/powerpoint/2010/main" val="1218645885"/>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8B1CBD7-C700-FA2C-1EE7-7133A0D9B2F3}"/>
              </a:ext>
            </a:extLst>
          </p:cNvPr>
          <p:cNvSpPr>
            <a:spLocks noGrp="1"/>
          </p:cNvSpPr>
          <p:nvPr>
            <p:ph type="title"/>
          </p:nvPr>
        </p:nvSpPr>
        <p:spPr>
          <a:xfrm>
            <a:off x="838200" y="365125"/>
            <a:ext cx="10515600" cy="731797"/>
          </a:xfrm>
        </p:spPr>
        <p:txBody>
          <a:bodyPr/>
          <a:lstStyle/>
          <a:p>
            <a:r>
              <a:rPr lang="en-US">
                <a:latin typeface="Helvetica Neue Medium"/>
              </a:rPr>
              <a:t>Gus's Learning Needs</a:t>
            </a:r>
            <a:endParaRPr lang="en-US"/>
          </a:p>
        </p:txBody>
      </p:sp>
      <p:sp>
        <p:nvSpPr>
          <p:cNvPr id="12" name="TextBox 11">
            <a:extLst>
              <a:ext uri="{FF2B5EF4-FFF2-40B4-BE49-F238E27FC236}">
                <a16:creationId xmlns:a16="http://schemas.microsoft.com/office/drawing/2014/main" id="{1292211A-2539-9C43-3FB5-931F57D1B84D}"/>
              </a:ext>
            </a:extLst>
          </p:cNvPr>
          <p:cNvSpPr txBox="1"/>
          <p:nvPr/>
        </p:nvSpPr>
        <p:spPr>
          <a:xfrm>
            <a:off x="8763918" y="3310568"/>
            <a:ext cx="319491" cy="584775"/>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3200">
                <a:solidFill>
                  <a:srgbClr val="00B0F0"/>
                </a:solidFill>
                <a:latin typeface="Aharoni"/>
                <a:cs typeface="Aharoni"/>
              </a:rPr>
              <a:t>E</a:t>
            </a:r>
          </a:p>
        </p:txBody>
      </p:sp>
      <p:sp>
        <p:nvSpPr>
          <p:cNvPr id="13" name="TextBox 12">
            <a:extLst>
              <a:ext uri="{FF2B5EF4-FFF2-40B4-BE49-F238E27FC236}">
                <a16:creationId xmlns:a16="http://schemas.microsoft.com/office/drawing/2014/main" id="{21F0D270-CF5F-992F-D384-E8B48E2484FA}"/>
              </a:ext>
            </a:extLst>
          </p:cNvPr>
          <p:cNvSpPr txBox="1"/>
          <p:nvPr/>
        </p:nvSpPr>
        <p:spPr>
          <a:xfrm>
            <a:off x="923676" y="1161300"/>
            <a:ext cx="3504840" cy="2308324"/>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2400">
                <a:cs typeface="Calibri"/>
              </a:rPr>
              <a:t>Gus has a combined vision and hearing loss. He has no light perception, and he wears a cochlear implant to provide auditory input. </a:t>
            </a:r>
          </a:p>
        </p:txBody>
      </p:sp>
      <p:pic>
        <p:nvPicPr>
          <p:cNvPr id="14" name="Picture 14" descr="A young toddler's hand explores a soft textured book book with a tactile bumble bee picture. ">
            <a:extLst>
              <a:ext uri="{FF2B5EF4-FFF2-40B4-BE49-F238E27FC236}">
                <a16:creationId xmlns:a16="http://schemas.microsoft.com/office/drawing/2014/main" id="{42B8C359-47C7-8DD2-ED55-9146E580733A}"/>
              </a:ext>
            </a:extLst>
          </p:cNvPr>
          <p:cNvPicPr>
            <a:picLocks noChangeAspect="1"/>
          </p:cNvPicPr>
          <p:nvPr/>
        </p:nvPicPr>
        <p:blipFill rotWithShape="1">
          <a:blip r:embed="rId3"/>
          <a:srcRect l="15385" t="48426" r="50174" b="28348"/>
          <a:stretch/>
        </p:blipFill>
        <p:spPr>
          <a:xfrm>
            <a:off x="2374991" y="3501068"/>
            <a:ext cx="1798017" cy="1809491"/>
          </a:xfrm>
          <a:prstGeom prst="rect">
            <a:avLst/>
          </a:prstGeom>
        </p:spPr>
      </p:pic>
      <p:pic>
        <p:nvPicPr>
          <p:cNvPr id="4" name="Picture 3" descr="Sensory Snapshot sample with touch indicated as a strength ">
            <a:extLst>
              <a:ext uri="{FF2B5EF4-FFF2-40B4-BE49-F238E27FC236}">
                <a16:creationId xmlns:a16="http://schemas.microsoft.com/office/drawing/2014/main" id="{F8E72DE6-853D-4A72-BF43-572B76FA8EC2}"/>
              </a:ext>
            </a:extLst>
          </p:cNvPr>
          <p:cNvPicPr>
            <a:picLocks noChangeAspect="1"/>
          </p:cNvPicPr>
          <p:nvPr/>
        </p:nvPicPr>
        <p:blipFill>
          <a:blip r:embed="rId4"/>
          <a:stretch>
            <a:fillRect/>
          </a:stretch>
        </p:blipFill>
        <p:spPr>
          <a:xfrm>
            <a:off x="4268245" y="1603852"/>
            <a:ext cx="7795936" cy="3650296"/>
          </a:xfrm>
          <a:prstGeom prst="rect">
            <a:avLst/>
          </a:prstGeom>
        </p:spPr>
      </p:pic>
    </p:spTree>
    <p:extLst>
      <p:ext uri="{BB962C8B-B14F-4D97-AF65-F5344CB8AC3E}">
        <p14:creationId xmlns:p14="http://schemas.microsoft.com/office/powerpoint/2010/main" val="388969528"/>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35F5C91-ED9F-D7CD-B3C5-A92AE3C88882}"/>
              </a:ext>
            </a:extLst>
          </p:cNvPr>
          <p:cNvSpPr>
            <a:spLocks noGrp="1"/>
          </p:cNvSpPr>
          <p:nvPr>
            <p:ph type="title"/>
          </p:nvPr>
        </p:nvSpPr>
        <p:spPr>
          <a:xfrm>
            <a:off x="838200" y="365125"/>
            <a:ext cx="5162786" cy="1344377"/>
          </a:xfrm>
        </p:spPr>
        <p:txBody>
          <a:bodyPr vert="horz" lIns="91440" tIns="45720" rIns="91440" bIns="45720" rtlCol="0" anchor="t">
            <a:normAutofit/>
          </a:bodyPr>
          <a:lstStyle/>
          <a:p>
            <a:r>
              <a:rPr lang="en-US">
                <a:latin typeface="Helvetica Neue Medium"/>
              </a:rPr>
              <a:t>Gus: Touch &amp; Music</a:t>
            </a:r>
            <a:endParaRPr lang="en-US"/>
          </a:p>
        </p:txBody>
      </p:sp>
      <p:sp>
        <p:nvSpPr>
          <p:cNvPr id="3" name="Content Placeholder 2">
            <a:extLst>
              <a:ext uri="{FF2B5EF4-FFF2-40B4-BE49-F238E27FC236}">
                <a16:creationId xmlns:a16="http://schemas.microsoft.com/office/drawing/2014/main" id="{C25C858A-51AE-D101-5E9E-2F2ACE562AEE}"/>
              </a:ext>
            </a:extLst>
          </p:cNvPr>
          <p:cNvSpPr>
            <a:spLocks noGrp="1"/>
          </p:cNvSpPr>
          <p:nvPr>
            <p:ph idx="1"/>
          </p:nvPr>
        </p:nvSpPr>
        <p:spPr>
          <a:xfrm>
            <a:off x="838200" y="1825625"/>
            <a:ext cx="5059304" cy="3428019"/>
          </a:xfrm>
        </p:spPr>
        <p:txBody>
          <a:bodyPr vert="horz" lIns="91440" tIns="45720" rIns="91440" bIns="45720" rtlCol="0" anchor="t">
            <a:normAutofit/>
          </a:bodyPr>
          <a:lstStyle/>
          <a:p>
            <a:r>
              <a:rPr lang="en-US">
                <a:latin typeface="Calibri"/>
              </a:rPr>
              <a:t>Sounds &amp; Rhythms</a:t>
            </a:r>
          </a:p>
          <a:p>
            <a:r>
              <a:rPr lang="en-US">
                <a:latin typeface="Calibri"/>
              </a:rPr>
              <a:t>Whole body experience</a:t>
            </a:r>
          </a:p>
          <a:p>
            <a:r>
              <a:rPr lang="en-US">
                <a:latin typeface="Calibri"/>
              </a:rPr>
              <a:t>Anticipation </a:t>
            </a:r>
          </a:p>
          <a:p>
            <a:endParaRPr lang="en-US"/>
          </a:p>
          <a:p>
            <a:r>
              <a:rPr lang="en-US" err="1">
                <a:latin typeface="Calibri"/>
              </a:rPr>
              <a:t>BabyBeats</a:t>
            </a:r>
            <a:r>
              <a:rPr lang="en-US">
                <a:latin typeface="Calibri"/>
              </a:rPr>
              <a:t> App</a:t>
            </a:r>
          </a:p>
        </p:txBody>
      </p:sp>
      <p:pic>
        <p:nvPicPr>
          <p:cNvPr id="5" name="Picture 5" descr="Qr code&#10;&#10;Description automatically generated">
            <a:extLst>
              <a:ext uri="{FF2B5EF4-FFF2-40B4-BE49-F238E27FC236}">
                <a16:creationId xmlns:a16="http://schemas.microsoft.com/office/drawing/2014/main" id="{E5BF48D0-23D4-AEC0-AEDC-D7CF83621636}"/>
              </a:ext>
            </a:extLst>
          </p:cNvPr>
          <p:cNvPicPr>
            <a:picLocks noChangeAspect="1"/>
          </p:cNvPicPr>
          <p:nvPr/>
        </p:nvPicPr>
        <p:blipFill>
          <a:blip r:embed="rId4"/>
          <a:stretch>
            <a:fillRect/>
          </a:stretch>
        </p:blipFill>
        <p:spPr>
          <a:xfrm>
            <a:off x="3779926" y="3185905"/>
            <a:ext cx="1909314" cy="1921346"/>
          </a:xfrm>
          <a:prstGeom prst="rect">
            <a:avLst/>
          </a:prstGeom>
        </p:spPr>
      </p:pic>
      <p:pic>
        <p:nvPicPr>
          <p:cNvPr id="6" name="Online Media 5" descr="video of baby boy sitting up with his back resting against his mom. as the music plays, mom touches his toes, knees, shoulders and a tickle on the tummy.">
            <a:hlinkClick r:id="" action="ppaction://media"/>
            <a:extLst>
              <a:ext uri="{FF2B5EF4-FFF2-40B4-BE49-F238E27FC236}">
                <a16:creationId xmlns:a16="http://schemas.microsoft.com/office/drawing/2014/main" id="{97928C68-9747-4AEB-9CCC-11B3259605EB}"/>
              </a:ext>
            </a:extLst>
          </p:cNvPr>
          <p:cNvPicPr>
            <a:picLocks noRot="1" noChangeAspect="1"/>
          </p:cNvPicPr>
          <p:nvPr>
            <a:videoFile r:link="rId1"/>
          </p:nvPr>
        </p:nvPicPr>
        <p:blipFill>
          <a:blip r:embed="rId5"/>
          <a:stretch>
            <a:fillRect/>
          </a:stretch>
        </p:blipFill>
        <p:spPr>
          <a:xfrm>
            <a:off x="8245145" y="365125"/>
            <a:ext cx="2860781" cy="5077886"/>
          </a:xfrm>
          <a:prstGeom prst="rect">
            <a:avLst/>
          </a:prstGeom>
        </p:spPr>
      </p:pic>
    </p:spTree>
    <p:extLst>
      <p:ext uri="{BB962C8B-B14F-4D97-AF65-F5344CB8AC3E}">
        <p14:creationId xmlns:p14="http://schemas.microsoft.com/office/powerpoint/2010/main" val="288104353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1" fill="hold"/>
                                        <p:tgtEl>
                                          <p:spTgt spid="6"/>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6"/>
                </p:tgtEl>
              </p:cMediaNode>
            </p:video>
            <p:seq concurrent="1" nextAc="seek">
              <p:cTn id="8" restart="whenNotActive" fill="hold" evtFilter="cancelBubble" nodeType="interactiveSeq">
                <p:stCondLst>
                  <p:cond evt="onClick" delay="0">
                    <p:tgtEl>
                      <p:spTgt spid="6"/>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6"/>
                                        </p:tgtEl>
                                      </p:cBhvr>
                                    </p:cmd>
                                  </p:childTnLst>
                                </p:cTn>
                              </p:par>
                            </p:childTnLst>
                          </p:cTn>
                        </p:par>
                      </p:childTnLst>
                    </p:cTn>
                  </p:par>
                </p:childTnLst>
              </p:cTn>
              <p:nextCondLst>
                <p:cond evt="onClick" delay="0">
                  <p:tgtEl>
                    <p:spTgt spid="6"/>
                  </p:tgtEl>
                </p:cond>
              </p:nextCondLst>
            </p:seq>
          </p:childTnLst>
        </p:cTn>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33D28E4-D05D-3CE9-0FBF-022CF2E0EDA2}"/>
              </a:ext>
            </a:extLst>
          </p:cNvPr>
          <p:cNvSpPr>
            <a:spLocks noGrp="1"/>
          </p:cNvSpPr>
          <p:nvPr>
            <p:ph type="title"/>
          </p:nvPr>
        </p:nvSpPr>
        <p:spPr>
          <a:xfrm>
            <a:off x="895927" y="469034"/>
            <a:ext cx="10515600" cy="5354926"/>
          </a:xfrm>
        </p:spPr>
        <p:txBody>
          <a:bodyPr vert="horz" lIns="91440" tIns="45720" rIns="91440" bIns="45720" rtlCol="0" anchor="t">
            <a:normAutofit/>
          </a:bodyPr>
          <a:lstStyle/>
          <a:p>
            <a:pPr>
              <a:spcBef>
                <a:spcPts val="1000"/>
              </a:spcBef>
            </a:pPr>
            <a:r>
              <a:rPr lang="en-US" dirty="0">
                <a:latin typeface="Helvetica Neue Medium"/>
              </a:rPr>
              <a:t>When You Provide Opportunities to...</a:t>
            </a:r>
            <a:br>
              <a:rPr lang="en-US" dirty="0">
                <a:latin typeface="Helvetica Neue Medium"/>
              </a:rPr>
            </a:br>
            <a:br>
              <a:rPr lang="en-US" dirty="0">
                <a:latin typeface="Calibri"/>
              </a:rPr>
            </a:br>
            <a:r>
              <a:rPr lang="en-US" sz="3300" dirty="0">
                <a:latin typeface="Calibri"/>
                <a:cs typeface="Calibri"/>
              </a:rPr>
              <a:t>Explore the World</a:t>
            </a:r>
            <a:br>
              <a:rPr lang="en-US" sz="3300" dirty="0">
                <a:latin typeface="Calibri"/>
                <a:cs typeface="Calibri"/>
              </a:rPr>
            </a:br>
            <a:endParaRPr lang="en-US" sz="3300" dirty="0">
              <a:latin typeface="Calibri"/>
              <a:cs typeface="Calibri"/>
            </a:endParaRPr>
          </a:p>
          <a:p>
            <a:pPr>
              <a:spcBef>
                <a:spcPts val="1000"/>
              </a:spcBef>
            </a:pPr>
            <a:r>
              <a:rPr lang="en-US" sz="4900" dirty="0">
                <a:latin typeface="Calibri"/>
                <a:cs typeface="Calibri"/>
              </a:rPr>
              <a:t>Your Child Will Reach His Potential to …</a:t>
            </a:r>
          </a:p>
          <a:p>
            <a:pPr>
              <a:spcBef>
                <a:spcPts val="1000"/>
              </a:spcBef>
            </a:pPr>
            <a:r>
              <a:rPr lang="en-US" sz="3100" dirty="0">
                <a:latin typeface="Calibri"/>
                <a:cs typeface="Calibri"/>
              </a:rPr>
              <a:t>Actively explore home and community environments and learn about happenings and features of the "real world". </a:t>
            </a:r>
          </a:p>
          <a:p>
            <a:pPr algn="r">
              <a:spcBef>
                <a:spcPts val="1000"/>
              </a:spcBef>
            </a:pPr>
            <a:r>
              <a:rPr lang="en-US" sz="1800" dirty="0">
                <a:latin typeface="Calibri"/>
                <a:cs typeface="Calibri"/>
              </a:rPr>
              <a:t>-Dr. Kay Clarke, </a:t>
            </a:r>
            <a:r>
              <a:rPr lang="en-US" sz="1800" dirty="0" err="1">
                <a:latin typeface="Calibri"/>
                <a:cs typeface="Calibri"/>
              </a:rPr>
              <a:t>Laptime</a:t>
            </a:r>
            <a:r>
              <a:rPr lang="en-US" sz="1800" dirty="0">
                <a:latin typeface="Calibri"/>
                <a:cs typeface="Calibri"/>
              </a:rPr>
              <a:t> and Lullabies</a:t>
            </a:r>
          </a:p>
        </p:txBody>
      </p:sp>
    </p:spTree>
    <p:extLst>
      <p:ext uri="{BB962C8B-B14F-4D97-AF65-F5344CB8AC3E}">
        <p14:creationId xmlns:p14="http://schemas.microsoft.com/office/powerpoint/2010/main" val="1448630510"/>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B305DBE-AEB5-6888-296E-C86F0C43F805}"/>
              </a:ext>
            </a:extLst>
          </p:cNvPr>
          <p:cNvSpPr>
            <a:spLocks noGrp="1"/>
          </p:cNvSpPr>
          <p:nvPr>
            <p:ph type="title"/>
          </p:nvPr>
        </p:nvSpPr>
        <p:spPr/>
        <p:txBody>
          <a:bodyPr/>
          <a:lstStyle/>
          <a:p>
            <a:r>
              <a:rPr lang="en-US">
                <a:latin typeface="Helvetica Neue Medium"/>
              </a:rPr>
              <a:t>Gus: Communication </a:t>
            </a:r>
            <a:endParaRPr lang="en-US"/>
          </a:p>
        </p:txBody>
      </p:sp>
      <p:sp>
        <p:nvSpPr>
          <p:cNvPr id="3" name="Content Placeholder 2">
            <a:extLst>
              <a:ext uri="{FF2B5EF4-FFF2-40B4-BE49-F238E27FC236}">
                <a16:creationId xmlns:a16="http://schemas.microsoft.com/office/drawing/2014/main" id="{5DF77BE8-597F-7FFC-9AAA-A77AEE91C98A}"/>
              </a:ext>
            </a:extLst>
          </p:cNvPr>
          <p:cNvSpPr>
            <a:spLocks noGrp="1"/>
          </p:cNvSpPr>
          <p:nvPr>
            <p:ph idx="1"/>
          </p:nvPr>
        </p:nvSpPr>
        <p:spPr/>
        <p:txBody>
          <a:bodyPr vert="horz" lIns="91440" tIns="45720" rIns="91440" bIns="45720" rtlCol="0" anchor="t">
            <a:normAutofit/>
          </a:bodyPr>
          <a:lstStyle/>
          <a:p>
            <a:r>
              <a:rPr lang="en-US">
                <a:latin typeface="Calibri"/>
              </a:rPr>
              <a:t>Exposure</a:t>
            </a:r>
          </a:p>
          <a:p>
            <a:r>
              <a:rPr lang="en-US">
                <a:latin typeface="Calibri"/>
              </a:rPr>
              <a:t>Imitation</a:t>
            </a:r>
          </a:p>
          <a:p>
            <a:r>
              <a:rPr lang="en-US">
                <a:latin typeface="Calibri"/>
              </a:rPr>
              <a:t>Simultaneous responses</a:t>
            </a:r>
          </a:p>
          <a:p>
            <a:r>
              <a:rPr lang="en-US">
                <a:latin typeface="Calibri"/>
              </a:rPr>
              <a:t>Processing time</a:t>
            </a:r>
          </a:p>
          <a:p>
            <a:pPr marL="0" indent="0">
              <a:buNone/>
            </a:pPr>
            <a:endParaRPr lang="en-US"/>
          </a:p>
        </p:txBody>
      </p:sp>
      <p:pic>
        <p:nvPicPr>
          <p:cNvPr id="5" name="Picture 5" descr="a mother holds her toddler as he sits on the side of the bathroom sink with feet inside the sink. There is a large mirror on the wall in front of them. ">
            <a:extLst>
              <a:ext uri="{FF2B5EF4-FFF2-40B4-BE49-F238E27FC236}">
                <a16:creationId xmlns:a16="http://schemas.microsoft.com/office/drawing/2014/main" id="{6A6B8A60-4061-46E1-40C0-46EED2DAD104}"/>
              </a:ext>
            </a:extLst>
          </p:cNvPr>
          <p:cNvPicPr>
            <a:picLocks noGrp="1" noChangeAspect="1"/>
          </p:cNvPicPr>
          <p:nvPr>
            <p:ph idx="13"/>
          </p:nvPr>
        </p:nvPicPr>
        <p:blipFill rotWithShape="1">
          <a:blip r:embed="rId3"/>
          <a:srcRect l="31836" t="15890" r="7133" b="7627"/>
          <a:stretch/>
        </p:blipFill>
        <p:spPr>
          <a:xfrm>
            <a:off x="6340742" y="1290812"/>
            <a:ext cx="4812695" cy="3756258"/>
          </a:xfrm>
        </p:spPr>
      </p:pic>
    </p:spTree>
    <p:extLst>
      <p:ext uri="{BB962C8B-B14F-4D97-AF65-F5344CB8AC3E}">
        <p14:creationId xmlns:p14="http://schemas.microsoft.com/office/powerpoint/2010/main" val="13629626"/>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D70A4F2-62D6-A446-1453-BFA96ABABB18}"/>
              </a:ext>
            </a:extLst>
          </p:cNvPr>
          <p:cNvSpPr>
            <a:spLocks noGrp="1"/>
          </p:cNvSpPr>
          <p:nvPr>
            <p:ph type="title"/>
          </p:nvPr>
        </p:nvSpPr>
        <p:spPr>
          <a:xfrm>
            <a:off x="437662" y="62279"/>
            <a:ext cx="10515600" cy="1325563"/>
          </a:xfrm>
        </p:spPr>
        <p:txBody>
          <a:bodyPr/>
          <a:lstStyle/>
          <a:p>
            <a:r>
              <a:rPr lang="en-US">
                <a:latin typeface="Helvetica Neue Medium"/>
              </a:rPr>
              <a:t>Gus: Introduction of Books</a:t>
            </a:r>
            <a:endParaRPr lang="en-US"/>
          </a:p>
        </p:txBody>
      </p:sp>
      <p:pic>
        <p:nvPicPr>
          <p:cNvPr id="5" name="Picture 5" descr="a small white board book with title &quot;Little Book of&quot; written in print above braille &quot;I love you&quot; written with white pearls">
            <a:extLst>
              <a:ext uri="{FF2B5EF4-FFF2-40B4-BE49-F238E27FC236}">
                <a16:creationId xmlns:a16="http://schemas.microsoft.com/office/drawing/2014/main" id="{F9771E6A-FD54-71D5-0F38-DE57B6DCE58A}"/>
              </a:ext>
            </a:extLst>
          </p:cNvPr>
          <p:cNvPicPr>
            <a:picLocks noGrp="1" noChangeAspect="1"/>
          </p:cNvPicPr>
          <p:nvPr>
            <p:ph idx="1"/>
          </p:nvPr>
        </p:nvPicPr>
        <p:blipFill>
          <a:blip r:embed="rId3"/>
          <a:stretch>
            <a:fillRect/>
          </a:stretch>
        </p:blipFill>
        <p:spPr>
          <a:xfrm rot="5400000">
            <a:off x="7088171" y="1675344"/>
            <a:ext cx="2938952" cy="2199329"/>
          </a:xfrm>
        </p:spPr>
      </p:pic>
      <p:pic>
        <p:nvPicPr>
          <p:cNvPr id="6" name="Picture 6" descr="opened board book with print and braille &quot;My love, I love you when you laugh&quot; on left page, and a wavy textured white heart on the right page with 3D letters &quot;HAHA!&quot; beneath">
            <a:extLst>
              <a:ext uri="{FF2B5EF4-FFF2-40B4-BE49-F238E27FC236}">
                <a16:creationId xmlns:a16="http://schemas.microsoft.com/office/drawing/2014/main" id="{D62E6A21-AB5D-6FAA-EBC8-906DE2D5AE39}"/>
              </a:ext>
            </a:extLst>
          </p:cNvPr>
          <p:cNvPicPr>
            <a:picLocks noGrp="1" noChangeAspect="1"/>
          </p:cNvPicPr>
          <p:nvPr>
            <p:ph idx="13"/>
          </p:nvPr>
        </p:nvPicPr>
        <p:blipFill>
          <a:blip r:embed="rId4"/>
          <a:stretch>
            <a:fillRect/>
          </a:stretch>
        </p:blipFill>
        <p:spPr>
          <a:xfrm>
            <a:off x="9770697" y="3806567"/>
            <a:ext cx="2372335" cy="1749943"/>
          </a:xfrm>
        </p:spPr>
      </p:pic>
      <p:pic>
        <p:nvPicPr>
          <p:cNvPr id="7" name="Picture 7" descr="opened board book with print and braille on left page &quot;I love you when you are curious&quot; and a bubble wrap heart on the right page with 3D letters &quot;WOW!&quot; beneath">
            <a:extLst>
              <a:ext uri="{FF2B5EF4-FFF2-40B4-BE49-F238E27FC236}">
                <a16:creationId xmlns:a16="http://schemas.microsoft.com/office/drawing/2014/main" id="{6EB73D30-A674-6400-963D-D9915635B4D4}"/>
              </a:ext>
            </a:extLst>
          </p:cNvPr>
          <p:cNvPicPr>
            <a:picLocks noChangeAspect="1"/>
          </p:cNvPicPr>
          <p:nvPr/>
        </p:nvPicPr>
        <p:blipFill>
          <a:blip r:embed="rId5"/>
          <a:stretch>
            <a:fillRect/>
          </a:stretch>
        </p:blipFill>
        <p:spPr>
          <a:xfrm>
            <a:off x="9767274" y="1901091"/>
            <a:ext cx="2377833" cy="1756510"/>
          </a:xfrm>
          <a:prstGeom prst="rect">
            <a:avLst/>
          </a:prstGeom>
        </p:spPr>
      </p:pic>
      <p:pic>
        <p:nvPicPr>
          <p:cNvPr id="8" name="Picture 8" descr="opened board book with print and braille on left page &quot;I love you when you are cuddly.&quot; and a black soft textured heart on the right page with 3D letters beneath spellling &quot;AWW&quot;">
            <a:extLst>
              <a:ext uri="{FF2B5EF4-FFF2-40B4-BE49-F238E27FC236}">
                <a16:creationId xmlns:a16="http://schemas.microsoft.com/office/drawing/2014/main" id="{42552EB6-640A-291E-9788-3CC448C567D9}"/>
              </a:ext>
            </a:extLst>
          </p:cNvPr>
          <p:cNvPicPr>
            <a:picLocks noChangeAspect="1"/>
          </p:cNvPicPr>
          <p:nvPr/>
        </p:nvPicPr>
        <p:blipFill>
          <a:blip r:embed="rId6"/>
          <a:stretch>
            <a:fillRect/>
          </a:stretch>
        </p:blipFill>
        <p:spPr>
          <a:xfrm>
            <a:off x="9764661" y="60924"/>
            <a:ext cx="2368061" cy="1736971"/>
          </a:xfrm>
          <a:prstGeom prst="rect">
            <a:avLst/>
          </a:prstGeom>
        </p:spPr>
      </p:pic>
      <p:pic>
        <p:nvPicPr>
          <p:cNvPr id="9" name="Picture 9" descr="A picture of a wood framed box with 3 white peg board walls. various frames with textured pieces are affixed to the inside walls and a kooshball, bath scrunchy and wooden block hang from the ceiling ">
            <a:extLst>
              <a:ext uri="{FF2B5EF4-FFF2-40B4-BE49-F238E27FC236}">
                <a16:creationId xmlns:a16="http://schemas.microsoft.com/office/drawing/2014/main" id="{4D7EDA6B-327C-54A1-7EB5-EDE14BCE3AE4}"/>
              </a:ext>
            </a:extLst>
          </p:cNvPr>
          <p:cNvPicPr>
            <a:picLocks noChangeAspect="1"/>
          </p:cNvPicPr>
          <p:nvPr/>
        </p:nvPicPr>
        <p:blipFill>
          <a:blip r:embed="rId7"/>
          <a:stretch>
            <a:fillRect/>
          </a:stretch>
        </p:blipFill>
        <p:spPr>
          <a:xfrm rot="5400000">
            <a:off x="1089941" y="1494504"/>
            <a:ext cx="3520248" cy="2645071"/>
          </a:xfrm>
          <a:prstGeom prst="rect">
            <a:avLst/>
          </a:prstGeom>
        </p:spPr>
      </p:pic>
      <p:pic>
        <p:nvPicPr>
          <p:cNvPr id="10" name="Picture 10" descr="three white plastic boxes with titles printed labels are stacked on a modular shelf">
            <a:extLst>
              <a:ext uri="{FF2B5EF4-FFF2-40B4-BE49-F238E27FC236}">
                <a16:creationId xmlns:a16="http://schemas.microsoft.com/office/drawing/2014/main" id="{F3DD2C68-97A9-E43D-B685-D8FBE7F68E6B}"/>
              </a:ext>
            </a:extLst>
          </p:cNvPr>
          <p:cNvPicPr>
            <a:picLocks noChangeAspect="1"/>
          </p:cNvPicPr>
          <p:nvPr/>
        </p:nvPicPr>
        <p:blipFill rotWithShape="1">
          <a:blip r:embed="rId8"/>
          <a:srcRect t="82" r="5994" b="16351"/>
          <a:stretch/>
        </p:blipFill>
        <p:spPr>
          <a:xfrm>
            <a:off x="4799447" y="1308223"/>
            <a:ext cx="2448170" cy="2930941"/>
          </a:xfrm>
          <a:prstGeom prst="rect">
            <a:avLst/>
          </a:prstGeom>
        </p:spPr>
      </p:pic>
    </p:spTree>
    <p:extLst>
      <p:ext uri="{BB962C8B-B14F-4D97-AF65-F5344CB8AC3E}">
        <p14:creationId xmlns:p14="http://schemas.microsoft.com/office/powerpoint/2010/main" val="3192301265"/>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33D28E4-D05D-3CE9-0FBF-022CF2E0EDA2}"/>
              </a:ext>
            </a:extLst>
          </p:cNvPr>
          <p:cNvSpPr>
            <a:spLocks noGrp="1"/>
          </p:cNvSpPr>
          <p:nvPr>
            <p:ph type="title"/>
          </p:nvPr>
        </p:nvSpPr>
        <p:spPr>
          <a:xfrm>
            <a:off x="1022928" y="134218"/>
            <a:ext cx="10527145" cy="5839834"/>
          </a:xfrm>
        </p:spPr>
        <p:txBody>
          <a:bodyPr vert="horz" lIns="91440" tIns="45720" rIns="91440" bIns="45720" rtlCol="0" anchor="t">
            <a:normAutofit/>
          </a:bodyPr>
          <a:lstStyle/>
          <a:p>
            <a:pPr>
              <a:spcBef>
                <a:spcPts val="1000"/>
              </a:spcBef>
            </a:pPr>
            <a:r>
              <a:rPr lang="en-US">
                <a:latin typeface="Helvetica Neue"/>
              </a:rPr>
              <a:t>When You Provide Opportunities to...</a:t>
            </a:r>
            <a:br>
              <a:rPr lang="en-US">
                <a:latin typeface="Helvetica Neue"/>
              </a:rPr>
            </a:br>
            <a:br>
              <a:rPr lang="en-US">
                <a:latin typeface="Helvetica Neue"/>
              </a:rPr>
            </a:br>
            <a:r>
              <a:rPr lang="en-US" sz="3600">
                <a:latin typeface="Calibri"/>
              </a:rPr>
              <a:t>Investigate Books</a:t>
            </a:r>
            <a:br>
              <a:rPr lang="en-US">
                <a:latin typeface="Calibri"/>
              </a:rPr>
            </a:br>
            <a:br>
              <a:rPr lang="en-US">
                <a:latin typeface="Calibri"/>
              </a:rPr>
            </a:br>
            <a:r>
              <a:rPr lang="en-US">
                <a:latin typeface="Calibri"/>
              </a:rPr>
              <a:t>Your Child Will Reach His Potential to …</a:t>
            </a:r>
            <a:br>
              <a:rPr lang="en-US">
                <a:latin typeface="Calibri"/>
              </a:rPr>
            </a:br>
            <a:br>
              <a:rPr lang="en-US">
                <a:latin typeface="Calibri"/>
              </a:rPr>
            </a:br>
            <a:r>
              <a:rPr lang="en-US" sz="3100">
                <a:latin typeface="Calibri"/>
                <a:cs typeface="Calibri"/>
              </a:rPr>
              <a:t>Explore books and understand book concepts and literacy conventions.</a:t>
            </a:r>
          </a:p>
          <a:p>
            <a:pPr algn="r">
              <a:spcBef>
                <a:spcPts val="1000"/>
              </a:spcBef>
            </a:pPr>
            <a:r>
              <a:rPr lang="en-US" sz="1800">
                <a:latin typeface="Calibri"/>
                <a:cs typeface="Calibri"/>
              </a:rPr>
              <a:t>-Dr.</a:t>
            </a:r>
            <a:r>
              <a:rPr lang="en-US" sz="1800">
                <a:latin typeface="Calibri"/>
                <a:cs typeface="Segoe UI"/>
              </a:rPr>
              <a:t> Kay Clarke, </a:t>
            </a:r>
            <a:r>
              <a:rPr lang="en-US" sz="1800" err="1">
                <a:latin typeface="Calibri"/>
                <a:cs typeface="Segoe UI"/>
              </a:rPr>
              <a:t>Laptime</a:t>
            </a:r>
            <a:r>
              <a:rPr lang="en-US" sz="1800">
                <a:latin typeface="Calibri"/>
                <a:cs typeface="Segoe UI"/>
              </a:rPr>
              <a:t> and Lullabies</a:t>
            </a:r>
          </a:p>
        </p:txBody>
      </p:sp>
    </p:spTree>
    <p:extLst>
      <p:ext uri="{BB962C8B-B14F-4D97-AF65-F5344CB8AC3E}">
        <p14:creationId xmlns:p14="http://schemas.microsoft.com/office/powerpoint/2010/main" val="669607989"/>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2" descr="Sound Page Device">
            <a:extLst>
              <a:ext uri="{FF2B5EF4-FFF2-40B4-BE49-F238E27FC236}">
                <a16:creationId xmlns:a16="http://schemas.microsoft.com/office/drawing/2014/main" id="{9448AA33-015A-469D-A15C-92D8FDA6DE07}"/>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0520644" y="2497145"/>
            <a:ext cx="1665569" cy="2084978"/>
          </a:xfrm>
          <a:prstGeom prst="rect">
            <a:avLst/>
          </a:prstGeom>
          <a:noFill/>
          <a:extLst>
            <a:ext uri="{909E8E84-426E-40DD-AFC4-6F175D3DCCD1}">
              <a14:hiddenFill xmlns:a14="http://schemas.microsoft.com/office/drawing/2010/main">
                <a:solidFill>
                  <a:srgbClr val="FFFFFF"/>
                </a:solidFill>
              </a14:hiddenFill>
            </a:ext>
          </a:extLst>
        </p:spPr>
      </p:pic>
      <p:sp>
        <p:nvSpPr>
          <p:cNvPr id="2" name="Title 1">
            <a:extLst>
              <a:ext uri="{FF2B5EF4-FFF2-40B4-BE49-F238E27FC236}">
                <a16:creationId xmlns:a16="http://schemas.microsoft.com/office/drawing/2014/main" id="{3A755341-FB56-4AFE-90B8-8BD46D34B292}"/>
              </a:ext>
            </a:extLst>
          </p:cNvPr>
          <p:cNvSpPr>
            <a:spLocks noGrp="1"/>
          </p:cNvSpPr>
          <p:nvPr>
            <p:ph type="title"/>
          </p:nvPr>
        </p:nvSpPr>
        <p:spPr/>
        <p:txBody>
          <a:bodyPr/>
          <a:lstStyle/>
          <a:p>
            <a:pPr algn="ctr"/>
            <a:r>
              <a:rPr lang="en-US" err="1"/>
              <a:t>Laptime</a:t>
            </a:r>
            <a:r>
              <a:rPr lang="en-US"/>
              <a:t> and Lullabies</a:t>
            </a:r>
            <a:br>
              <a:rPr lang="en-US"/>
            </a:br>
            <a:r>
              <a:rPr lang="en-US"/>
              <a:t>Ideas for adapting existing titles…</a:t>
            </a:r>
          </a:p>
        </p:txBody>
      </p:sp>
      <p:sp>
        <p:nvSpPr>
          <p:cNvPr id="3" name="Content Placeholder 2">
            <a:extLst>
              <a:ext uri="{FF2B5EF4-FFF2-40B4-BE49-F238E27FC236}">
                <a16:creationId xmlns:a16="http://schemas.microsoft.com/office/drawing/2014/main" id="{72D8534C-DB1B-43A3-A3C8-BCA4D99E0867}"/>
              </a:ext>
            </a:extLst>
          </p:cNvPr>
          <p:cNvSpPr>
            <a:spLocks noGrp="1"/>
          </p:cNvSpPr>
          <p:nvPr>
            <p:ph idx="1"/>
          </p:nvPr>
        </p:nvSpPr>
        <p:spPr/>
        <p:txBody>
          <a:bodyPr vert="horz" lIns="91440" tIns="45720" rIns="91440" bIns="45720" rtlCol="0" anchor="t">
            <a:normAutofit/>
          </a:bodyPr>
          <a:lstStyle/>
          <a:p>
            <a:r>
              <a:rPr lang="en-US">
                <a:latin typeface="Calibri"/>
                <a:ea typeface="Arial"/>
                <a:cs typeface="Arial"/>
                <a:sym typeface="Arial"/>
              </a:rPr>
              <a:t>Incorporate Sound!</a:t>
            </a:r>
          </a:p>
          <a:p>
            <a:endParaRPr lang="en-US"/>
          </a:p>
        </p:txBody>
      </p:sp>
      <p:pic>
        <p:nvPicPr>
          <p:cNvPr id="6" name="Picture 2" descr="My Animal Book ">
            <a:extLst>
              <a:ext uri="{FF2B5EF4-FFF2-40B4-BE49-F238E27FC236}">
                <a16:creationId xmlns:a16="http://schemas.microsoft.com/office/drawing/2014/main" id="{AF10F751-0FC2-469C-8E30-F1AC5A7EA8CE}"/>
              </a:ext>
            </a:extLst>
          </p:cNvPr>
          <p:cNvPicPr>
            <a:picLocks noGrp="1" noChangeAspect="1" noChangeArrowheads="1"/>
          </p:cNvPicPr>
          <p:nvPr>
            <p:ph idx="13"/>
          </p:nvPr>
        </p:nvPicPr>
        <p:blipFill>
          <a:blip r:embed="rId4">
            <a:extLst>
              <a:ext uri="{28A0092B-C50C-407E-A947-70E740481C1C}">
                <a14:useLocalDpi xmlns:a14="http://schemas.microsoft.com/office/drawing/2010/main" val="0"/>
              </a:ext>
            </a:extLst>
          </a:blip>
          <a:srcRect/>
          <a:stretch>
            <a:fillRect/>
          </a:stretch>
        </p:blipFill>
        <p:spPr bwMode="auto">
          <a:xfrm>
            <a:off x="6443685" y="1825625"/>
            <a:ext cx="2383074" cy="2441755"/>
          </a:xfrm>
          <a:prstGeom prst="rect">
            <a:avLst/>
          </a:prstGeom>
          <a:noFill/>
          <a:extLst>
            <a:ext uri="{909E8E84-426E-40DD-AFC4-6F175D3DCCD1}">
              <a14:hiddenFill xmlns:a14="http://schemas.microsoft.com/office/drawing/2010/main">
                <a:solidFill>
                  <a:srgbClr val="FFFFFF"/>
                </a:solidFill>
              </a14:hiddenFill>
            </a:ext>
          </a:extLst>
        </p:spPr>
      </p:pic>
      <p:pic>
        <p:nvPicPr>
          <p:cNvPr id="7" name="9BB8A160-E0B7-46CE-A329-DFF1113B28D4" descr="QR code">
            <a:extLst>
              <a:ext uri="{FF2B5EF4-FFF2-40B4-BE49-F238E27FC236}">
                <a16:creationId xmlns:a16="http://schemas.microsoft.com/office/drawing/2014/main" id="{F47E8EA8-6103-4297-9C74-66FA0BADAA22}"/>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8868855" y="1684016"/>
            <a:ext cx="1656630" cy="17449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 name="3662BB36-F0A9-4572-B080-BD4D98B799C5" descr="Skunk page and QR code">
            <a:extLst>
              <a:ext uri="{FF2B5EF4-FFF2-40B4-BE49-F238E27FC236}">
                <a16:creationId xmlns:a16="http://schemas.microsoft.com/office/drawing/2014/main" id="{A479B9D5-CD2A-4202-92F3-E6BFA095406B}"/>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8973682" y="3539634"/>
            <a:ext cx="1446976" cy="1844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3" name="Picture 12" descr="Sensory Snapshot sample with Hearing indicated as a strength ">
            <a:extLst>
              <a:ext uri="{FF2B5EF4-FFF2-40B4-BE49-F238E27FC236}">
                <a16:creationId xmlns:a16="http://schemas.microsoft.com/office/drawing/2014/main" id="{6369EDE4-55D2-4884-9E99-CEEEB7F51C24}"/>
              </a:ext>
            </a:extLst>
          </p:cNvPr>
          <p:cNvPicPr>
            <a:picLocks noChangeAspect="1"/>
          </p:cNvPicPr>
          <p:nvPr/>
        </p:nvPicPr>
        <p:blipFill>
          <a:blip r:embed="rId7"/>
          <a:stretch>
            <a:fillRect/>
          </a:stretch>
        </p:blipFill>
        <p:spPr>
          <a:xfrm>
            <a:off x="1192978" y="2327814"/>
            <a:ext cx="4656223" cy="2202371"/>
          </a:xfrm>
          <a:prstGeom prst="rect">
            <a:avLst/>
          </a:prstGeom>
        </p:spPr>
      </p:pic>
    </p:spTree>
    <p:extLst>
      <p:ext uri="{BB962C8B-B14F-4D97-AF65-F5344CB8AC3E}">
        <p14:creationId xmlns:p14="http://schemas.microsoft.com/office/powerpoint/2010/main" val="1914068547"/>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45182A6-5BFA-4E7F-B54B-435E3C59B94C}"/>
              </a:ext>
            </a:extLst>
          </p:cNvPr>
          <p:cNvSpPr>
            <a:spLocks noGrp="1"/>
          </p:cNvSpPr>
          <p:nvPr>
            <p:ph type="title"/>
          </p:nvPr>
        </p:nvSpPr>
        <p:spPr>
          <a:xfrm>
            <a:off x="838200" y="75876"/>
            <a:ext cx="10515600" cy="1325563"/>
          </a:xfrm>
        </p:spPr>
        <p:txBody>
          <a:bodyPr/>
          <a:lstStyle/>
          <a:p>
            <a:pPr algn="ctr"/>
            <a:r>
              <a:rPr lang="en-US">
                <a:latin typeface="Helvetica Neue"/>
                <a:ea typeface="Arial"/>
                <a:cs typeface="Arial"/>
                <a:sym typeface="Arial"/>
              </a:rPr>
              <a:t>Incorporate light!</a:t>
            </a:r>
            <a:endParaRPr lang="en-US">
              <a:latin typeface="Helvetica Neue"/>
            </a:endParaRPr>
          </a:p>
        </p:txBody>
      </p:sp>
      <p:pic>
        <p:nvPicPr>
          <p:cNvPr id="4" name="Picture 8" descr="Cover of DK Braille: Shapes">
            <a:extLst>
              <a:ext uri="{FF2B5EF4-FFF2-40B4-BE49-F238E27FC236}">
                <a16:creationId xmlns:a16="http://schemas.microsoft.com/office/drawing/2014/main" id="{F38C1F65-6F8A-406D-9E2E-1966F5491505}"/>
              </a:ext>
            </a:extLst>
          </p:cNvPr>
          <p:cNvPicPr>
            <a:picLocks noGrp="1" noChangeAspect="1" noChangeArrowheads="1"/>
          </p:cNvPicPr>
          <p:nvPr>
            <p:ph idx="1"/>
          </p:nvPr>
        </p:nvPicPr>
        <p:blipFill>
          <a:blip r:embed="rId3">
            <a:extLst>
              <a:ext uri="{28A0092B-C50C-407E-A947-70E740481C1C}">
                <a14:useLocalDpi xmlns:a14="http://schemas.microsoft.com/office/drawing/2010/main" val="0"/>
              </a:ext>
            </a:extLst>
          </a:blip>
          <a:srcRect/>
          <a:stretch>
            <a:fillRect/>
          </a:stretch>
        </p:blipFill>
        <p:spPr bwMode="auto">
          <a:xfrm>
            <a:off x="838200" y="562295"/>
            <a:ext cx="2438400" cy="2489200"/>
          </a:xfrm>
          <a:prstGeom prst="rect">
            <a:avLst/>
          </a:prstGeom>
          <a:ln>
            <a:noFill/>
          </a:ln>
          <a:effectLst>
            <a:outerShdw blurRad="292100" dist="139700" dir="2700000" algn="tl" rotWithShape="0">
              <a:srgbClr val="333333">
                <a:alpha val="65000"/>
              </a:srgbClr>
            </a:outerShdw>
          </a:effectLst>
          <a:extLst>
            <a:ext uri="{909E8E84-426E-40DD-AFC4-6F175D3DCCD1}">
              <a14:hiddenFill xmlns:a14="http://schemas.microsoft.com/office/drawing/2010/main">
                <a:solidFill>
                  <a:srgbClr val="FFFFFF"/>
                </a:solidFill>
              </a14:hiddenFill>
            </a:ext>
          </a:extLst>
        </p:spPr>
      </p:pic>
      <p:pic>
        <p:nvPicPr>
          <p:cNvPr id="6" name="Picture 4" descr="Front view of Light Box with Bright Shapes Knob Puzzle pieces">
            <a:extLst>
              <a:ext uri="{FF2B5EF4-FFF2-40B4-BE49-F238E27FC236}">
                <a16:creationId xmlns:a16="http://schemas.microsoft.com/office/drawing/2014/main" id="{F496924D-F771-40CF-834A-507387618182}"/>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015332" y="1037238"/>
            <a:ext cx="2533134" cy="1899850"/>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descr="APH transparent shape kit ">
            <a:extLst>
              <a:ext uri="{FF2B5EF4-FFF2-40B4-BE49-F238E27FC236}">
                <a16:creationId xmlns:a16="http://schemas.microsoft.com/office/drawing/2014/main" id="{55DCFD82-4443-4C36-BE39-5C8C35731748}"/>
              </a:ext>
            </a:extLst>
          </p:cNvPr>
          <p:cNvPicPr>
            <a:picLocks noChangeAspect="1"/>
          </p:cNvPicPr>
          <p:nvPr/>
        </p:nvPicPr>
        <p:blipFill>
          <a:blip r:embed="rId5"/>
          <a:stretch>
            <a:fillRect/>
          </a:stretch>
        </p:blipFill>
        <p:spPr>
          <a:xfrm>
            <a:off x="9066021" y="3533912"/>
            <a:ext cx="3125979" cy="2136479"/>
          </a:xfrm>
          <a:prstGeom prst="rect">
            <a:avLst/>
          </a:prstGeom>
        </p:spPr>
      </p:pic>
      <p:pic>
        <p:nvPicPr>
          <p:cNvPr id="8" name="Picture 10" descr="Sliding glass door with foam shapes">
            <a:extLst>
              <a:ext uri="{FF2B5EF4-FFF2-40B4-BE49-F238E27FC236}">
                <a16:creationId xmlns:a16="http://schemas.microsoft.com/office/drawing/2014/main" id="{1A3BE4E9-2C04-40DA-90AD-9F9F854B4D54}"/>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8674668" y="738657"/>
            <a:ext cx="2848639" cy="2136479"/>
          </a:xfrm>
          <a:prstGeom prst="rect">
            <a:avLst/>
          </a:prstGeom>
          <a:noFill/>
          <a:extLst>
            <a:ext uri="{909E8E84-426E-40DD-AFC4-6F175D3DCCD1}">
              <a14:hiddenFill xmlns:a14="http://schemas.microsoft.com/office/drawing/2010/main">
                <a:solidFill>
                  <a:srgbClr val="FFFFFF"/>
                </a:solidFill>
              </a14:hiddenFill>
            </a:ext>
          </a:extLst>
        </p:spPr>
      </p:pic>
      <p:pic>
        <p:nvPicPr>
          <p:cNvPr id="10" name="Picture 9" descr="Sensory Snapshot sample with vision indicated as a strength ">
            <a:extLst>
              <a:ext uri="{FF2B5EF4-FFF2-40B4-BE49-F238E27FC236}">
                <a16:creationId xmlns:a16="http://schemas.microsoft.com/office/drawing/2014/main" id="{A784FDFE-77C6-435D-9ECB-7A1A07155BFA}"/>
              </a:ext>
            </a:extLst>
          </p:cNvPr>
          <p:cNvPicPr>
            <a:picLocks noChangeAspect="1"/>
          </p:cNvPicPr>
          <p:nvPr/>
        </p:nvPicPr>
        <p:blipFill>
          <a:blip r:embed="rId7"/>
          <a:stretch>
            <a:fillRect/>
          </a:stretch>
        </p:blipFill>
        <p:spPr>
          <a:xfrm>
            <a:off x="2683818" y="3064125"/>
            <a:ext cx="5631668" cy="2606266"/>
          </a:xfrm>
          <a:prstGeom prst="rect">
            <a:avLst/>
          </a:prstGeom>
        </p:spPr>
      </p:pic>
    </p:spTree>
    <p:extLst>
      <p:ext uri="{BB962C8B-B14F-4D97-AF65-F5344CB8AC3E}">
        <p14:creationId xmlns:p14="http://schemas.microsoft.com/office/powerpoint/2010/main" val="4124859668"/>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D928DE5-21F4-7A47-C1B7-7910E347AD7D}"/>
              </a:ext>
            </a:extLst>
          </p:cNvPr>
          <p:cNvSpPr>
            <a:spLocks noGrp="1"/>
          </p:cNvSpPr>
          <p:nvPr>
            <p:ph type="title"/>
          </p:nvPr>
        </p:nvSpPr>
        <p:spPr/>
        <p:txBody>
          <a:bodyPr/>
          <a:lstStyle/>
          <a:p>
            <a:r>
              <a:rPr lang="en-US">
                <a:latin typeface="Helvetica Neue Medium"/>
              </a:rPr>
              <a:t>Light Box book</a:t>
            </a:r>
            <a:endParaRPr lang="en-US"/>
          </a:p>
        </p:txBody>
      </p:sp>
      <p:pic>
        <p:nvPicPr>
          <p:cNvPr id="5" name="Picture 5" descr="person turns page of Go Away Big Green Monster book on table and holds transparency flip book with monster face over light table on left ">
            <a:extLst>
              <a:ext uri="{FF2B5EF4-FFF2-40B4-BE49-F238E27FC236}">
                <a16:creationId xmlns:a16="http://schemas.microsoft.com/office/drawing/2014/main" id="{B3B9F4C1-9D10-F567-8990-BF7F0A2EA7DE}"/>
              </a:ext>
            </a:extLst>
          </p:cNvPr>
          <p:cNvPicPr>
            <a:picLocks noChangeAspect="1"/>
          </p:cNvPicPr>
          <p:nvPr/>
        </p:nvPicPr>
        <p:blipFill rotWithShape="1">
          <a:blip r:embed="rId3"/>
          <a:srcRect t="37995" r="1084" b="36830"/>
          <a:stretch/>
        </p:blipFill>
        <p:spPr>
          <a:xfrm>
            <a:off x="6908005" y="1456208"/>
            <a:ext cx="5048120" cy="2789427"/>
          </a:xfrm>
          <a:prstGeom prst="rect">
            <a:avLst/>
          </a:prstGeom>
        </p:spPr>
      </p:pic>
      <p:pic>
        <p:nvPicPr>
          <p:cNvPr id="3" name="Picture 5" descr="Qr code&#10;&#10;Description automatically generated">
            <a:extLst>
              <a:ext uri="{FF2B5EF4-FFF2-40B4-BE49-F238E27FC236}">
                <a16:creationId xmlns:a16="http://schemas.microsoft.com/office/drawing/2014/main" id="{224ECB9B-BE85-15E6-3180-60CE194126E6}"/>
              </a:ext>
            </a:extLst>
          </p:cNvPr>
          <p:cNvPicPr>
            <a:picLocks noChangeAspect="1"/>
          </p:cNvPicPr>
          <p:nvPr/>
        </p:nvPicPr>
        <p:blipFill>
          <a:blip r:embed="rId4"/>
          <a:stretch>
            <a:fillRect/>
          </a:stretch>
        </p:blipFill>
        <p:spPr>
          <a:xfrm>
            <a:off x="4100111" y="2991931"/>
            <a:ext cx="2743200" cy="2489945"/>
          </a:xfrm>
          <a:prstGeom prst="rect">
            <a:avLst/>
          </a:prstGeom>
        </p:spPr>
      </p:pic>
      <p:pic>
        <p:nvPicPr>
          <p:cNvPr id="7" name="Picture 7" descr="Go Away Big Green Monster book with hand puppet">
            <a:extLst>
              <a:ext uri="{FF2B5EF4-FFF2-40B4-BE49-F238E27FC236}">
                <a16:creationId xmlns:a16="http://schemas.microsoft.com/office/drawing/2014/main" id="{44512995-00FC-8D2E-9C2D-692082E225C6}"/>
              </a:ext>
            </a:extLst>
          </p:cNvPr>
          <p:cNvPicPr>
            <a:picLocks noChangeAspect="1"/>
          </p:cNvPicPr>
          <p:nvPr/>
        </p:nvPicPr>
        <p:blipFill>
          <a:blip r:embed="rId5"/>
          <a:stretch>
            <a:fillRect/>
          </a:stretch>
        </p:blipFill>
        <p:spPr>
          <a:xfrm>
            <a:off x="584296" y="1458473"/>
            <a:ext cx="3706372" cy="2784283"/>
          </a:xfrm>
          <a:prstGeom prst="rect">
            <a:avLst/>
          </a:prstGeom>
        </p:spPr>
      </p:pic>
    </p:spTree>
    <p:extLst>
      <p:ext uri="{BB962C8B-B14F-4D97-AF65-F5344CB8AC3E}">
        <p14:creationId xmlns:p14="http://schemas.microsoft.com/office/powerpoint/2010/main" val="850149829"/>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4F5CBF7-E20C-45F0-89AD-EF24D2018C73}"/>
              </a:ext>
            </a:extLst>
          </p:cNvPr>
          <p:cNvSpPr>
            <a:spLocks noGrp="1"/>
          </p:cNvSpPr>
          <p:nvPr>
            <p:ph type="title"/>
          </p:nvPr>
        </p:nvSpPr>
        <p:spPr/>
        <p:txBody>
          <a:bodyPr/>
          <a:lstStyle/>
          <a:p>
            <a:pPr algn="ctr"/>
            <a:r>
              <a:rPr lang="en-US">
                <a:latin typeface="Helvetica Neue"/>
                <a:ea typeface="Arial"/>
                <a:cs typeface="Arial"/>
                <a:sym typeface="Arial"/>
              </a:rPr>
              <a:t>Incorporate Smells (&amp; Taste)!</a:t>
            </a:r>
            <a:endParaRPr lang="en-US">
              <a:latin typeface="Helvetica Neue"/>
            </a:endParaRPr>
          </a:p>
        </p:txBody>
      </p:sp>
      <p:pic>
        <p:nvPicPr>
          <p:cNvPr id="5" name="Picture 4" descr=" the sweet smells of Christmas book with a divided tray with pine needles/ cone, oranges, hot chocolate, candy canes and gingerbread men in tray">
            <a:extLst>
              <a:ext uri="{FF2B5EF4-FFF2-40B4-BE49-F238E27FC236}">
                <a16:creationId xmlns:a16="http://schemas.microsoft.com/office/drawing/2014/main" id="{7915EC27-26A9-4821-931F-9C073BF3D4F2}"/>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866239" y="1351875"/>
            <a:ext cx="2765403" cy="4154249"/>
          </a:xfrm>
          <a:prstGeom prst="rect">
            <a:avLst/>
          </a:prstGeom>
          <a:noFill/>
          <a:extLst>
            <a:ext uri="{909E8E84-426E-40DD-AFC4-6F175D3DCCD1}">
              <a14:hiddenFill xmlns:a14="http://schemas.microsoft.com/office/drawing/2010/main">
                <a:solidFill>
                  <a:srgbClr val="FFFFFF"/>
                </a:solidFill>
              </a14:hiddenFill>
            </a:ext>
          </a:extLst>
        </p:spPr>
      </p:pic>
      <p:pic>
        <p:nvPicPr>
          <p:cNvPr id="6" name="351A6123-E16D-4276-92E5-9D3F322699F7" descr="Essential oils that connect with the story, a small burlap bag with &quot;Merry &amp; Bright&quot; written on it with a QR code attached">
            <a:extLst>
              <a:ext uri="{FF2B5EF4-FFF2-40B4-BE49-F238E27FC236}">
                <a16:creationId xmlns:a16="http://schemas.microsoft.com/office/drawing/2014/main" id="{23760F2C-B500-488B-8F4C-6025298E67E8}"/>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869820" y="1351875"/>
            <a:ext cx="3115687" cy="415424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2" name="Picture 11" descr="Sensory Snapshot sample with smell indicated as a strength ">
            <a:extLst>
              <a:ext uri="{FF2B5EF4-FFF2-40B4-BE49-F238E27FC236}">
                <a16:creationId xmlns:a16="http://schemas.microsoft.com/office/drawing/2014/main" id="{5DC82C69-536B-4497-BEE9-3028027E756B}"/>
              </a:ext>
            </a:extLst>
          </p:cNvPr>
          <p:cNvPicPr>
            <a:picLocks noChangeAspect="1"/>
          </p:cNvPicPr>
          <p:nvPr/>
        </p:nvPicPr>
        <p:blipFill>
          <a:blip r:embed="rId5"/>
          <a:stretch>
            <a:fillRect/>
          </a:stretch>
        </p:blipFill>
        <p:spPr>
          <a:xfrm>
            <a:off x="206493" y="1828340"/>
            <a:ext cx="5459825" cy="2704331"/>
          </a:xfrm>
          <a:prstGeom prst="rect">
            <a:avLst/>
          </a:prstGeom>
        </p:spPr>
      </p:pic>
    </p:spTree>
    <p:extLst>
      <p:ext uri="{BB962C8B-B14F-4D97-AF65-F5344CB8AC3E}">
        <p14:creationId xmlns:p14="http://schemas.microsoft.com/office/powerpoint/2010/main" val="2808816796"/>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2" descr="Clear Tub filled with Cookie Crisp cereal with a &quot;If You Give a Mouse a Cookie&quot; book, a milk jug, a toy mouse, crayons, a paintbrush, cup and straw">
            <a:extLst>
              <a:ext uri="{FF2B5EF4-FFF2-40B4-BE49-F238E27FC236}">
                <a16:creationId xmlns:a16="http://schemas.microsoft.com/office/drawing/2014/main" id="{655E859A-394F-4064-AD40-7BC87AD87346}"/>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201609" y="71728"/>
            <a:ext cx="3903146" cy="2927360"/>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4" descr="Peter the Rabbit in a basket with a bunny, carrots, potato, flowers and a Peter the Rabbit book&#10;&#10;">
            <a:extLst>
              <a:ext uri="{FF2B5EF4-FFF2-40B4-BE49-F238E27FC236}">
                <a16:creationId xmlns:a16="http://schemas.microsoft.com/office/drawing/2014/main" id="{5A3C279B-EA63-434E-908F-559C2F38D948}"/>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369099" y="1429124"/>
            <a:ext cx="2832510" cy="3776680"/>
          </a:xfrm>
          <a:prstGeom prst="rect">
            <a:avLst/>
          </a:prstGeom>
          <a:noFill/>
          <a:extLst>
            <a:ext uri="{909E8E84-426E-40DD-AFC4-6F175D3DCCD1}">
              <a14:hiddenFill xmlns:a14="http://schemas.microsoft.com/office/drawing/2010/main">
                <a:solidFill>
                  <a:srgbClr val="FFFFFF"/>
                </a:solidFill>
              </a14:hiddenFill>
            </a:ext>
          </a:extLst>
        </p:spPr>
      </p:pic>
      <p:sp>
        <p:nvSpPr>
          <p:cNvPr id="2" name="Title 1">
            <a:extLst>
              <a:ext uri="{FF2B5EF4-FFF2-40B4-BE49-F238E27FC236}">
                <a16:creationId xmlns:a16="http://schemas.microsoft.com/office/drawing/2014/main" id="{98F16EE2-7AA0-4672-8286-F81F4AD242E7}"/>
              </a:ext>
            </a:extLst>
          </p:cNvPr>
          <p:cNvSpPr>
            <a:spLocks noGrp="1"/>
          </p:cNvSpPr>
          <p:nvPr>
            <p:ph type="title"/>
          </p:nvPr>
        </p:nvSpPr>
        <p:spPr>
          <a:xfrm>
            <a:off x="0" y="71728"/>
            <a:ext cx="10515600" cy="1325563"/>
          </a:xfrm>
        </p:spPr>
        <p:txBody>
          <a:bodyPr/>
          <a:lstStyle/>
          <a:p>
            <a:pPr algn="ctr"/>
            <a:r>
              <a:rPr lang="en-US">
                <a:latin typeface="Calibri"/>
                <a:ea typeface="Arial"/>
                <a:cs typeface="Arial"/>
                <a:sym typeface="Arial"/>
              </a:rPr>
              <a:t>Incorporate items!</a:t>
            </a:r>
            <a:endParaRPr lang="en-US">
              <a:latin typeface="Calibri"/>
            </a:endParaRPr>
          </a:p>
        </p:txBody>
      </p:sp>
      <p:pic>
        <p:nvPicPr>
          <p:cNvPr id="7" name="Picture 2" descr="Basket with Zoo animals and book, Dear Zoo&#10;">
            <a:extLst>
              <a:ext uri="{FF2B5EF4-FFF2-40B4-BE49-F238E27FC236}">
                <a16:creationId xmlns:a16="http://schemas.microsoft.com/office/drawing/2014/main" id="{C5B184D7-6A5F-4F84-A8D0-64875260B870}"/>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9154834" y="2712627"/>
            <a:ext cx="1996696" cy="2927360"/>
          </a:xfrm>
          <a:prstGeom prst="rect">
            <a:avLst/>
          </a:prstGeom>
          <a:noFill/>
          <a:extLst>
            <a:ext uri="{909E8E84-426E-40DD-AFC4-6F175D3DCCD1}">
              <a14:hiddenFill xmlns:a14="http://schemas.microsoft.com/office/drawing/2010/main">
                <a:solidFill>
                  <a:srgbClr val="FFFFFF"/>
                </a:solidFill>
              </a14:hiddenFill>
            </a:ext>
          </a:extLst>
        </p:spPr>
      </p:pic>
      <p:pic>
        <p:nvPicPr>
          <p:cNvPr id="13" name="Picture 12" descr="Sensory Snapshot sample with touch indicated as a strength ">
            <a:extLst>
              <a:ext uri="{FF2B5EF4-FFF2-40B4-BE49-F238E27FC236}">
                <a16:creationId xmlns:a16="http://schemas.microsoft.com/office/drawing/2014/main" id="{23418685-4031-4B14-A40B-C7E8B273AEE8}"/>
              </a:ext>
            </a:extLst>
          </p:cNvPr>
          <p:cNvPicPr>
            <a:picLocks noChangeAspect="1"/>
          </p:cNvPicPr>
          <p:nvPr/>
        </p:nvPicPr>
        <p:blipFill>
          <a:blip r:embed="rId6"/>
          <a:stretch>
            <a:fillRect/>
          </a:stretch>
        </p:blipFill>
        <p:spPr>
          <a:xfrm>
            <a:off x="160769" y="1652197"/>
            <a:ext cx="5030663" cy="2393030"/>
          </a:xfrm>
          <a:prstGeom prst="rect">
            <a:avLst/>
          </a:prstGeom>
        </p:spPr>
      </p:pic>
    </p:spTree>
    <p:extLst>
      <p:ext uri="{BB962C8B-B14F-4D97-AF65-F5344CB8AC3E}">
        <p14:creationId xmlns:p14="http://schemas.microsoft.com/office/powerpoint/2010/main" val="3539287043"/>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6" descr="One Duck Stuck book&#10;&#10;">
            <a:extLst>
              <a:ext uri="{FF2B5EF4-FFF2-40B4-BE49-F238E27FC236}">
                <a16:creationId xmlns:a16="http://schemas.microsoft.com/office/drawing/2014/main" id="{4909FC57-038C-4B1B-960A-15CCEAB501E7}"/>
              </a:ext>
            </a:extLst>
          </p:cNvPr>
          <p:cNvPicPr>
            <a:picLocks noGrp="1" noChangeAspect="1" noChangeArrowheads="1"/>
          </p:cNvPicPr>
          <p:nvPr>
            <p:ph idx="1"/>
          </p:nvPr>
        </p:nvPicPr>
        <p:blipFill>
          <a:blip r:embed="rId3">
            <a:extLst>
              <a:ext uri="{28A0092B-C50C-407E-A947-70E740481C1C}">
                <a14:useLocalDpi xmlns:a14="http://schemas.microsoft.com/office/drawing/2010/main" val="0"/>
              </a:ext>
            </a:extLst>
          </a:blip>
          <a:srcRect/>
          <a:stretch>
            <a:fillRect/>
          </a:stretch>
        </p:blipFill>
        <p:spPr bwMode="auto">
          <a:xfrm>
            <a:off x="287119" y="1625414"/>
            <a:ext cx="2977096" cy="2763549"/>
          </a:xfrm>
          <a:prstGeom prst="rect">
            <a:avLst/>
          </a:prstGeom>
          <a:noFill/>
          <a:extLst>
            <a:ext uri="{909E8E84-426E-40DD-AFC4-6F175D3DCCD1}">
              <a14:hiddenFill xmlns:a14="http://schemas.microsoft.com/office/drawing/2010/main">
                <a:solidFill>
                  <a:srgbClr val="FFFFFF"/>
                </a:solidFill>
              </a14:hiddenFill>
            </a:ext>
          </a:extLst>
        </p:spPr>
      </p:pic>
      <p:sp>
        <p:nvSpPr>
          <p:cNvPr id="2" name="Title 1">
            <a:extLst>
              <a:ext uri="{FF2B5EF4-FFF2-40B4-BE49-F238E27FC236}">
                <a16:creationId xmlns:a16="http://schemas.microsoft.com/office/drawing/2014/main" id="{DB9FBBFD-51A2-44D2-A75C-0C9EA5F1246A}"/>
              </a:ext>
            </a:extLst>
          </p:cNvPr>
          <p:cNvSpPr>
            <a:spLocks noGrp="1"/>
          </p:cNvSpPr>
          <p:nvPr>
            <p:ph type="title"/>
          </p:nvPr>
        </p:nvSpPr>
        <p:spPr>
          <a:xfrm>
            <a:off x="0" y="186612"/>
            <a:ext cx="5394649" cy="1436915"/>
          </a:xfrm>
        </p:spPr>
        <p:txBody>
          <a:bodyPr>
            <a:normAutofit/>
          </a:bodyPr>
          <a:lstStyle/>
          <a:p>
            <a:pPr algn="ctr"/>
            <a:r>
              <a:rPr lang="en-US">
                <a:latin typeface="Helvetica Neue"/>
                <a:ea typeface="Arial"/>
                <a:cs typeface="Arial"/>
                <a:sym typeface="Arial"/>
              </a:rPr>
              <a:t>Incorporate 3D Printed Items!</a:t>
            </a:r>
            <a:endParaRPr lang="en-US">
              <a:latin typeface="Helvetica Neue"/>
            </a:endParaRPr>
          </a:p>
        </p:txBody>
      </p:sp>
      <p:pic>
        <p:nvPicPr>
          <p:cNvPr id="5" name="Picture 4" descr="Sensory Snapshot sample that is blank ">
            <a:extLst>
              <a:ext uri="{FF2B5EF4-FFF2-40B4-BE49-F238E27FC236}">
                <a16:creationId xmlns:a16="http://schemas.microsoft.com/office/drawing/2014/main" id="{65406B24-B1AF-41DC-86B6-9BF801BA3278}"/>
              </a:ext>
            </a:extLst>
          </p:cNvPr>
          <p:cNvPicPr>
            <a:picLocks noChangeAspect="1"/>
          </p:cNvPicPr>
          <p:nvPr/>
        </p:nvPicPr>
        <p:blipFill>
          <a:blip r:embed="rId4"/>
          <a:stretch>
            <a:fillRect/>
          </a:stretch>
        </p:blipFill>
        <p:spPr>
          <a:xfrm>
            <a:off x="3573495" y="3693506"/>
            <a:ext cx="4050118" cy="1841937"/>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pic>
        <p:nvPicPr>
          <p:cNvPr id="6" name="A4B95E7F-B1C9-4887-91A8-875EC13AA422" descr="Child in wheelchair reaches for a 3D printed image of a white duck on a black background">
            <a:extLst>
              <a:ext uri="{FF2B5EF4-FFF2-40B4-BE49-F238E27FC236}">
                <a16:creationId xmlns:a16="http://schemas.microsoft.com/office/drawing/2014/main" id="{D55C5AB2-5BBE-4416-AE4D-80153175A592}"/>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780623" y="565101"/>
            <a:ext cx="2625374" cy="280039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 name="Picture 8" descr="Cover of DK Braille: Shapes">
            <a:extLst>
              <a:ext uri="{FF2B5EF4-FFF2-40B4-BE49-F238E27FC236}">
                <a16:creationId xmlns:a16="http://schemas.microsoft.com/office/drawing/2014/main" id="{C4DDB6FF-8D01-4A60-A003-7D3F5DD39AB5}"/>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8285441" y="561983"/>
            <a:ext cx="2490256" cy="2542137"/>
          </a:xfrm>
          <a:prstGeom prst="rect">
            <a:avLst/>
          </a:prstGeom>
          <a:ln>
            <a:noFill/>
          </a:ln>
          <a:effectLst>
            <a:outerShdw blurRad="292100" dist="139700" dir="2700000" algn="tl" rotWithShape="0">
              <a:srgbClr val="333333">
                <a:alpha val="65000"/>
              </a:srgbClr>
            </a:outerShdw>
          </a:effectLst>
          <a:extLst>
            <a:ext uri="{909E8E84-426E-40DD-AFC4-6F175D3DCCD1}">
              <a14:hiddenFill xmlns:a14="http://schemas.microsoft.com/office/drawing/2010/main">
                <a:solidFill>
                  <a:srgbClr val="FFFFFF"/>
                </a:solidFill>
              </a14:hiddenFill>
            </a:ext>
          </a:extLst>
        </p:spPr>
      </p:pic>
      <p:pic>
        <p:nvPicPr>
          <p:cNvPr id="8" name="F85E4DED-D6DA-41C4-88DC-8F957516EEF0" descr="Child plays with a positioning board with 3D printed shapes attached to elastic">
            <a:extLst>
              <a:ext uri="{FF2B5EF4-FFF2-40B4-BE49-F238E27FC236}">
                <a16:creationId xmlns:a16="http://schemas.microsoft.com/office/drawing/2014/main" id="{066D0BBD-DD51-4BC8-AB58-35981B853A20}"/>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8049729" y="3478481"/>
            <a:ext cx="2817142" cy="210405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499287808"/>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5E19FD1-C151-41F2-B632-14F685F86A89}"/>
              </a:ext>
            </a:extLst>
          </p:cNvPr>
          <p:cNvSpPr>
            <a:spLocks noGrp="1"/>
          </p:cNvSpPr>
          <p:nvPr>
            <p:ph type="title"/>
          </p:nvPr>
        </p:nvSpPr>
        <p:spPr>
          <a:xfrm>
            <a:off x="838200" y="355698"/>
            <a:ext cx="4915360" cy="1233756"/>
          </a:xfrm>
        </p:spPr>
        <p:txBody>
          <a:bodyPr/>
          <a:lstStyle/>
          <a:p>
            <a:pPr algn="ctr"/>
            <a:r>
              <a:rPr lang="en-US">
                <a:latin typeface="Helvetica Neue Medium"/>
              </a:rPr>
              <a:t>Meet Teddy</a:t>
            </a:r>
            <a:endParaRPr lang="en-US"/>
          </a:p>
        </p:txBody>
      </p:sp>
      <p:pic>
        <p:nvPicPr>
          <p:cNvPr id="5" name="Picture 13" descr="toddler presses red raised button on wooden block">
            <a:extLst>
              <a:ext uri="{FF2B5EF4-FFF2-40B4-BE49-F238E27FC236}">
                <a16:creationId xmlns:a16="http://schemas.microsoft.com/office/drawing/2014/main" id="{3AA236FB-D970-4BDB-AECD-9E715A2196B8}"/>
              </a:ext>
            </a:extLst>
          </p:cNvPr>
          <p:cNvPicPr>
            <a:picLocks noGrp="1" noChangeAspect="1"/>
          </p:cNvPicPr>
          <p:nvPr>
            <p:ph idx="1"/>
          </p:nvPr>
        </p:nvPicPr>
        <p:blipFill>
          <a:blip r:embed="rId4"/>
          <a:stretch>
            <a:fillRect/>
          </a:stretch>
        </p:blipFill>
        <p:spPr>
          <a:xfrm>
            <a:off x="549314" y="1706872"/>
            <a:ext cx="1624153" cy="1218115"/>
          </a:xfrm>
          <a:prstGeom prst="rect">
            <a:avLst/>
          </a:prstGeom>
        </p:spPr>
      </p:pic>
      <p:pic>
        <p:nvPicPr>
          <p:cNvPr id="6" name="Picture 11" descr="toddler presses red raised button on wooden block while opened &quot;Don't Push The Button&quot; book is on floor next to him picturing a purple monster and rectangle with red button">
            <a:extLst>
              <a:ext uri="{FF2B5EF4-FFF2-40B4-BE49-F238E27FC236}">
                <a16:creationId xmlns:a16="http://schemas.microsoft.com/office/drawing/2014/main" id="{21106906-BF5D-4FE8-9935-3EAA2B98B334}"/>
              </a:ext>
            </a:extLst>
          </p:cNvPr>
          <p:cNvPicPr>
            <a:picLocks noChangeAspect="1"/>
          </p:cNvPicPr>
          <p:nvPr/>
        </p:nvPicPr>
        <p:blipFill>
          <a:blip r:embed="rId5"/>
          <a:stretch>
            <a:fillRect/>
          </a:stretch>
        </p:blipFill>
        <p:spPr>
          <a:xfrm>
            <a:off x="2447076" y="1710055"/>
            <a:ext cx="1624153" cy="1221389"/>
          </a:xfrm>
          <a:prstGeom prst="rect">
            <a:avLst/>
          </a:prstGeom>
        </p:spPr>
      </p:pic>
      <p:pic>
        <p:nvPicPr>
          <p:cNvPr id="7" name="Picture 12" descr="toddler sits on floor. in front of him, box with raised red button sits as he turns page of &quot;Don't Push the Button&quot; book and looks at picture of button">
            <a:extLst>
              <a:ext uri="{FF2B5EF4-FFF2-40B4-BE49-F238E27FC236}">
                <a16:creationId xmlns:a16="http://schemas.microsoft.com/office/drawing/2014/main" id="{8E3D2611-C99A-4EF6-A15E-860C5AB32786}"/>
              </a:ext>
            </a:extLst>
          </p:cNvPr>
          <p:cNvPicPr>
            <a:picLocks noChangeAspect="1"/>
          </p:cNvPicPr>
          <p:nvPr/>
        </p:nvPicPr>
        <p:blipFill>
          <a:blip r:embed="rId6"/>
          <a:stretch>
            <a:fillRect/>
          </a:stretch>
        </p:blipFill>
        <p:spPr>
          <a:xfrm>
            <a:off x="4235981" y="1700160"/>
            <a:ext cx="1624153" cy="1231538"/>
          </a:xfrm>
          <a:prstGeom prst="rect">
            <a:avLst/>
          </a:prstGeom>
        </p:spPr>
      </p:pic>
      <p:sp>
        <p:nvSpPr>
          <p:cNvPr id="8" name="Rectangle 7">
            <a:extLst>
              <a:ext uri="{FF2B5EF4-FFF2-40B4-BE49-F238E27FC236}">
                <a16:creationId xmlns:a16="http://schemas.microsoft.com/office/drawing/2014/main" id="{CA7F2203-CA76-4B5B-9B1B-B958D03A4EEF}"/>
              </a:ext>
            </a:extLst>
          </p:cNvPr>
          <p:cNvSpPr/>
          <p:nvPr/>
        </p:nvSpPr>
        <p:spPr>
          <a:xfrm>
            <a:off x="3610947" y="3040302"/>
            <a:ext cx="3607243" cy="2769989"/>
          </a:xfrm>
          <a:prstGeom prst="rect">
            <a:avLst/>
          </a:prstGeom>
        </p:spPr>
        <p:txBody>
          <a:bodyPr wrap="square" lIns="91440" tIns="45720" rIns="91440" bIns="45720" anchor="t">
            <a:spAutoFit/>
          </a:bodyPr>
          <a:lstStyle/>
          <a:p>
            <a:r>
              <a:rPr lang="en-US" sz="2000"/>
              <a:t>Literacy Across Routines and the ECC...</a:t>
            </a:r>
            <a:endParaRPr lang="en-US" sz="2000">
              <a:ea typeface="Calibri"/>
              <a:cs typeface="Calibri"/>
            </a:endParaRPr>
          </a:p>
          <a:p>
            <a:pPr marL="285750" indent="-285750">
              <a:buChar char="•"/>
            </a:pPr>
            <a:r>
              <a:rPr lang="en-US" sz="2000"/>
              <a:t>Concept Building</a:t>
            </a:r>
            <a:endParaRPr lang="en-US" sz="2000">
              <a:ea typeface="Calibri"/>
              <a:cs typeface="Calibri"/>
            </a:endParaRPr>
          </a:p>
          <a:p>
            <a:pPr marL="285750" indent="-285750">
              <a:buChar char="•"/>
            </a:pPr>
            <a:r>
              <a:rPr lang="en-US" sz="2000"/>
              <a:t>Communication</a:t>
            </a:r>
            <a:endParaRPr lang="en-US" sz="2000">
              <a:ea typeface="Calibri"/>
              <a:cs typeface="Calibri"/>
            </a:endParaRPr>
          </a:p>
          <a:p>
            <a:pPr marL="285750" indent="-285750">
              <a:buChar char="•"/>
            </a:pPr>
            <a:r>
              <a:rPr lang="en-US" sz="2000"/>
              <a:t>Meeting Sensory Needs</a:t>
            </a:r>
            <a:endParaRPr lang="en-US" sz="2000">
              <a:ea typeface="Calibri"/>
              <a:cs typeface="Calibri"/>
            </a:endParaRPr>
          </a:p>
          <a:p>
            <a:pPr marL="285750" indent="-285750">
              <a:buChar char="•"/>
            </a:pPr>
            <a:r>
              <a:rPr lang="en-US" sz="2000"/>
              <a:t>Community Access</a:t>
            </a:r>
            <a:endParaRPr lang="en-US" sz="2000">
              <a:ea typeface="Calibri"/>
              <a:cs typeface="Calibri"/>
            </a:endParaRPr>
          </a:p>
          <a:p>
            <a:pPr marL="285750" indent="-285750">
              <a:buChar char="•"/>
            </a:pPr>
            <a:r>
              <a:rPr lang="en-US" sz="2000"/>
              <a:t>Orientation &amp; Mobility </a:t>
            </a:r>
            <a:endParaRPr lang="en-US" sz="2000">
              <a:ea typeface="Calibri"/>
              <a:cs typeface="Calibri"/>
            </a:endParaRPr>
          </a:p>
          <a:p>
            <a:pPr marL="285750" indent="-285750">
              <a:buChar char="•"/>
            </a:pPr>
            <a:r>
              <a:rPr lang="en-US" sz="2000"/>
              <a:t>CVI considerations </a:t>
            </a:r>
            <a:endParaRPr lang="en-US" sz="2000">
              <a:ea typeface="Calibri"/>
              <a:cs typeface="Calibri"/>
            </a:endParaRPr>
          </a:p>
          <a:p>
            <a:endParaRPr lang="en-US" sz="1400"/>
          </a:p>
        </p:txBody>
      </p:sp>
      <p:pic>
        <p:nvPicPr>
          <p:cNvPr id="10" name="Picture 9" descr="Cover of Don't Push the Button Book, by Bill Cotner">
            <a:extLst>
              <a:ext uri="{FF2B5EF4-FFF2-40B4-BE49-F238E27FC236}">
                <a16:creationId xmlns:a16="http://schemas.microsoft.com/office/drawing/2014/main" id="{C20E7014-430A-4570-9370-E16F1B4E0D82}"/>
              </a:ext>
            </a:extLst>
          </p:cNvPr>
          <p:cNvPicPr>
            <a:picLocks noChangeAspect="1"/>
          </p:cNvPicPr>
          <p:nvPr/>
        </p:nvPicPr>
        <p:blipFill>
          <a:blip r:embed="rId7"/>
          <a:stretch>
            <a:fillRect/>
          </a:stretch>
        </p:blipFill>
        <p:spPr>
          <a:xfrm>
            <a:off x="1596920" y="3039286"/>
            <a:ext cx="1750745" cy="1560616"/>
          </a:xfrm>
          <a:prstGeom prst="rect">
            <a:avLst/>
          </a:prstGeom>
        </p:spPr>
      </p:pic>
      <p:pic>
        <p:nvPicPr>
          <p:cNvPr id="11" name="Online Media 5" title="Don't Push the Button by Bill Cotter">
            <a:hlinkClick r:id="" action="ppaction://media"/>
            <a:extLst>
              <a:ext uri="{FF2B5EF4-FFF2-40B4-BE49-F238E27FC236}">
                <a16:creationId xmlns:a16="http://schemas.microsoft.com/office/drawing/2014/main" id="{9FB29855-9457-4172-BF49-0292600D5570}"/>
              </a:ext>
            </a:extLst>
          </p:cNvPr>
          <p:cNvPicPr>
            <a:picLocks noGrp="1" noRot="1" noChangeAspect="1"/>
          </p:cNvPicPr>
          <p:nvPr>
            <p:ph idx="13"/>
            <a:videoFile r:link="rId1"/>
          </p:nvPr>
        </p:nvPicPr>
        <p:blipFill>
          <a:blip r:embed="rId8"/>
          <a:stretch>
            <a:fillRect/>
          </a:stretch>
        </p:blipFill>
        <p:spPr>
          <a:xfrm>
            <a:off x="7455363" y="2022504"/>
            <a:ext cx="4569884" cy="3427413"/>
          </a:xfrm>
          <a:prstGeom prst="rect">
            <a:avLst/>
          </a:prstGeom>
        </p:spPr>
      </p:pic>
      <p:pic>
        <p:nvPicPr>
          <p:cNvPr id="4" name="Picture 3" descr="Graphical user interface, text, application&#10;&#10;Description automatically generated">
            <a:extLst>
              <a:ext uri="{FF2B5EF4-FFF2-40B4-BE49-F238E27FC236}">
                <a16:creationId xmlns:a16="http://schemas.microsoft.com/office/drawing/2014/main" id="{5718F05D-8ABE-1997-AE39-E9DE2265F4F1}"/>
              </a:ext>
            </a:extLst>
          </p:cNvPr>
          <p:cNvPicPr>
            <a:picLocks noChangeAspect="1"/>
          </p:cNvPicPr>
          <p:nvPr/>
        </p:nvPicPr>
        <p:blipFill>
          <a:blip r:embed="rId9"/>
          <a:stretch>
            <a:fillRect/>
          </a:stretch>
        </p:blipFill>
        <p:spPr>
          <a:xfrm>
            <a:off x="5147619" y="253583"/>
            <a:ext cx="2911709" cy="1346179"/>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spTree>
    <p:extLst>
      <p:ext uri="{BB962C8B-B14F-4D97-AF65-F5344CB8AC3E}">
        <p14:creationId xmlns:p14="http://schemas.microsoft.com/office/powerpoint/2010/main" val="1367129734"/>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50BD4D3-6BB4-4EAF-A8CF-6C70F07DFCF0}"/>
              </a:ext>
            </a:extLst>
          </p:cNvPr>
          <p:cNvSpPr>
            <a:spLocks noGrp="1"/>
          </p:cNvSpPr>
          <p:nvPr>
            <p:ph type="title"/>
          </p:nvPr>
        </p:nvSpPr>
        <p:spPr/>
        <p:txBody>
          <a:bodyPr/>
          <a:lstStyle/>
          <a:p>
            <a:pPr algn="ctr"/>
            <a:r>
              <a:rPr lang="en-US" err="1"/>
              <a:t>Laptime</a:t>
            </a:r>
            <a:r>
              <a:rPr lang="en-US"/>
              <a:t> and Lullabies</a:t>
            </a:r>
            <a:br>
              <a:rPr lang="en-US"/>
            </a:br>
            <a:r>
              <a:rPr lang="en-US"/>
              <a:t>Additional Pieces - Handbook</a:t>
            </a:r>
          </a:p>
        </p:txBody>
      </p:sp>
      <p:sp>
        <p:nvSpPr>
          <p:cNvPr id="3" name="Content Placeholder 2">
            <a:extLst>
              <a:ext uri="{FF2B5EF4-FFF2-40B4-BE49-F238E27FC236}">
                <a16:creationId xmlns:a16="http://schemas.microsoft.com/office/drawing/2014/main" id="{950D864F-D73B-47E9-ADDB-490ED0630E5B}"/>
              </a:ext>
            </a:extLst>
          </p:cNvPr>
          <p:cNvSpPr>
            <a:spLocks noGrp="1"/>
          </p:cNvSpPr>
          <p:nvPr>
            <p:ph idx="1"/>
          </p:nvPr>
        </p:nvSpPr>
        <p:spPr>
          <a:xfrm>
            <a:off x="1985866" y="2360014"/>
            <a:ext cx="3575180" cy="2270176"/>
          </a:xfrm>
        </p:spPr>
        <p:txBody>
          <a:bodyPr vert="horz" lIns="91440" tIns="45720" rIns="91440" bIns="45720" rtlCol="0" anchor="t">
            <a:normAutofit/>
          </a:bodyPr>
          <a:lstStyle/>
          <a:p>
            <a:pPr marL="91440" lvl="0" indent="-127000">
              <a:spcBef>
                <a:spcPts val="2400"/>
              </a:spcBef>
              <a:buSzPts val="2000"/>
              <a:buChar char=" "/>
            </a:pPr>
            <a:r>
              <a:rPr lang="en-US">
                <a:latin typeface="Calibri"/>
                <a:ea typeface="Arial"/>
                <a:cs typeface="Arial"/>
                <a:sym typeface="Arial"/>
              </a:rPr>
              <a:t>Routines: Bath Time and Bedtime (#16)</a:t>
            </a:r>
            <a:endParaRPr lang="en-US">
              <a:latin typeface="Calibri"/>
            </a:endParaRPr>
          </a:p>
          <a:p>
            <a:pPr marL="91440" lvl="0" indent="-127000">
              <a:spcBef>
                <a:spcPts val="2400"/>
              </a:spcBef>
              <a:buSzPts val="2000"/>
              <a:buChar char=" "/>
            </a:pPr>
            <a:r>
              <a:rPr lang="en-US">
                <a:latin typeface="Calibri"/>
                <a:ea typeface="Arial"/>
                <a:cs typeface="Arial"/>
                <a:sym typeface="Arial"/>
              </a:rPr>
              <a:t>Activities, Rhymes, Songs (#17)</a:t>
            </a:r>
            <a:endParaRPr lang="en-US">
              <a:latin typeface="Calibri"/>
            </a:endParaRPr>
          </a:p>
        </p:txBody>
      </p:sp>
      <p:pic>
        <p:nvPicPr>
          <p:cNvPr id="6" name="Picture 2" descr="Covers of Literacy Fun at Bath and Bedtime and Literacy Activities, Rhymes and Songs Booklets">
            <a:extLst>
              <a:ext uri="{FF2B5EF4-FFF2-40B4-BE49-F238E27FC236}">
                <a16:creationId xmlns:a16="http://schemas.microsoft.com/office/drawing/2014/main" id="{FE7B7DB3-0A72-4CAB-AF10-A142B34678B2}"/>
              </a:ext>
            </a:extLst>
          </p:cNvPr>
          <p:cNvPicPr>
            <a:picLocks noChangeAspect="1"/>
          </p:cNvPicPr>
          <p:nvPr/>
        </p:nvPicPr>
        <p:blipFill>
          <a:blip r:embed="rId3"/>
          <a:stretch>
            <a:fillRect/>
          </a:stretch>
        </p:blipFill>
        <p:spPr>
          <a:xfrm rot="16200000">
            <a:off x="6800850" y="1599594"/>
            <a:ext cx="2743200" cy="3657600"/>
          </a:xfrm>
          <a:prstGeom prst="ellipse">
            <a:avLst/>
          </a:prstGeom>
          <a:ln>
            <a:noFill/>
          </a:ln>
          <a:effectLst>
            <a:softEdge rad="112500"/>
          </a:effectLst>
        </p:spPr>
      </p:pic>
    </p:spTree>
    <p:extLst>
      <p:ext uri="{BB962C8B-B14F-4D97-AF65-F5344CB8AC3E}">
        <p14:creationId xmlns:p14="http://schemas.microsoft.com/office/powerpoint/2010/main" val="2991101931"/>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5" descr="Tactile book with washcloth attached to right page">
            <a:extLst>
              <a:ext uri="{FF2B5EF4-FFF2-40B4-BE49-F238E27FC236}">
                <a16:creationId xmlns:a16="http://schemas.microsoft.com/office/drawing/2014/main" id="{9BA55F4E-2385-5E90-3FEE-FA03AAE4AA35}"/>
              </a:ext>
            </a:extLst>
          </p:cNvPr>
          <p:cNvPicPr>
            <a:picLocks noChangeAspect="1"/>
          </p:cNvPicPr>
          <p:nvPr/>
        </p:nvPicPr>
        <p:blipFill>
          <a:blip r:embed="rId3"/>
          <a:stretch>
            <a:fillRect/>
          </a:stretch>
        </p:blipFill>
        <p:spPr>
          <a:xfrm>
            <a:off x="6533002" y="2088157"/>
            <a:ext cx="1687417" cy="1277039"/>
          </a:xfrm>
          <a:prstGeom prst="rect">
            <a:avLst/>
          </a:prstGeom>
        </p:spPr>
      </p:pic>
      <p:pic>
        <p:nvPicPr>
          <p:cNvPr id="10" name="Picture 10" descr="red tactile book pages with comb attached to right page">
            <a:extLst>
              <a:ext uri="{FF2B5EF4-FFF2-40B4-BE49-F238E27FC236}">
                <a16:creationId xmlns:a16="http://schemas.microsoft.com/office/drawing/2014/main" id="{BD607EAA-47BB-2A8A-83CD-2DAC9B82D6BA}"/>
              </a:ext>
            </a:extLst>
          </p:cNvPr>
          <p:cNvPicPr>
            <a:picLocks noChangeAspect="1"/>
          </p:cNvPicPr>
          <p:nvPr/>
        </p:nvPicPr>
        <p:blipFill>
          <a:blip r:embed="rId4"/>
          <a:stretch>
            <a:fillRect/>
          </a:stretch>
        </p:blipFill>
        <p:spPr>
          <a:xfrm>
            <a:off x="10370546" y="2088155"/>
            <a:ext cx="1751684" cy="1277040"/>
          </a:xfrm>
          <a:prstGeom prst="rect">
            <a:avLst/>
          </a:prstGeom>
        </p:spPr>
      </p:pic>
      <p:pic>
        <p:nvPicPr>
          <p:cNvPr id="7" name="Picture 7" descr="blue tactile book pages with yellow toothbrush attached to right page. ">
            <a:extLst>
              <a:ext uri="{FF2B5EF4-FFF2-40B4-BE49-F238E27FC236}">
                <a16:creationId xmlns:a16="http://schemas.microsoft.com/office/drawing/2014/main" id="{1FB5717D-F17B-C776-4283-BCE332012656}"/>
              </a:ext>
            </a:extLst>
          </p:cNvPr>
          <p:cNvPicPr>
            <a:picLocks noChangeAspect="1"/>
          </p:cNvPicPr>
          <p:nvPr/>
        </p:nvPicPr>
        <p:blipFill>
          <a:blip r:embed="rId5"/>
          <a:stretch>
            <a:fillRect/>
          </a:stretch>
        </p:blipFill>
        <p:spPr>
          <a:xfrm>
            <a:off x="10095122" y="3061310"/>
            <a:ext cx="1751683" cy="1304583"/>
          </a:xfrm>
          <a:prstGeom prst="rect">
            <a:avLst/>
          </a:prstGeom>
        </p:spPr>
      </p:pic>
      <p:pic>
        <p:nvPicPr>
          <p:cNvPr id="9" name="Picture 9" descr="red tactile book pages with Q-tip attached to right page">
            <a:extLst>
              <a:ext uri="{FF2B5EF4-FFF2-40B4-BE49-F238E27FC236}">
                <a16:creationId xmlns:a16="http://schemas.microsoft.com/office/drawing/2014/main" id="{EC97066F-1038-90B5-489A-F380AF0DE0DC}"/>
              </a:ext>
            </a:extLst>
          </p:cNvPr>
          <p:cNvPicPr>
            <a:picLocks noChangeAspect="1"/>
          </p:cNvPicPr>
          <p:nvPr/>
        </p:nvPicPr>
        <p:blipFill>
          <a:blip r:embed="rId6"/>
          <a:stretch>
            <a:fillRect/>
          </a:stretch>
        </p:blipFill>
        <p:spPr>
          <a:xfrm>
            <a:off x="9314760" y="4052828"/>
            <a:ext cx="1751685" cy="1277043"/>
          </a:xfrm>
          <a:prstGeom prst="rect">
            <a:avLst/>
          </a:prstGeom>
        </p:spPr>
      </p:pic>
      <p:pic>
        <p:nvPicPr>
          <p:cNvPr id="8" name="Picture 8" descr="red and blue pages of tactile book, small baby shampoo container attached to right page">
            <a:extLst>
              <a:ext uri="{FF2B5EF4-FFF2-40B4-BE49-F238E27FC236}">
                <a16:creationId xmlns:a16="http://schemas.microsoft.com/office/drawing/2014/main" id="{2BFCB244-6C03-D5AA-A0CA-484AA0B715A7}"/>
              </a:ext>
            </a:extLst>
          </p:cNvPr>
          <p:cNvPicPr>
            <a:picLocks noChangeAspect="1"/>
          </p:cNvPicPr>
          <p:nvPr/>
        </p:nvPicPr>
        <p:blipFill>
          <a:blip r:embed="rId7"/>
          <a:stretch>
            <a:fillRect/>
          </a:stretch>
        </p:blipFill>
        <p:spPr>
          <a:xfrm>
            <a:off x="6744159" y="3061311"/>
            <a:ext cx="1779226" cy="1277042"/>
          </a:xfrm>
          <a:prstGeom prst="rect">
            <a:avLst/>
          </a:prstGeom>
        </p:spPr>
      </p:pic>
      <p:pic>
        <p:nvPicPr>
          <p:cNvPr id="6" name="Picture 6" descr="blue tactile book pages with diaper attached to right page">
            <a:extLst>
              <a:ext uri="{FF2B5EF4-FFF2-40B4-BE49-F238E27FC236}">
                <a16:creationId xmlns:a16="http://schemas.microsoft.com/office/drawing/2014/main" id="{932FA8CA-AAB8-02AB-41B6-094945390FB2}"/>
              </a:ext>
            </a:extLst>
          </p:cNvPr>
          <p:cNvPicPr>
            <a:picLocks noChangeAspect="1"/>
          </p:cNvPicPr>
          <p:nvPr/>
        </p:nvPicPr>
        <p:blipFill>
          <a:blip r:embed="rId8"/>
          <a:stretch>
            <a:fillRect/>
          </a:stretch>
        </p:blipFill>
        <p:spPr>
          <a:xfrm>
            <a:off x="7625504" y="4052827"/>
            <a:ext cx="1659876" cy="1267858"/>
          </a:xfrm>
          <a:prstGeom prst="rect">
            <a:avLst/>
          </a:prstGeom>
        </p:spPr>
      </p:pic>
      <p:sp>
        <p:nvSpPr>
          <p:cNvPr id="2" name="Title 1">
            <a:extLst>
              <a:ext uri="{FF2B5EF4-FFF2-40B4-BE49-F238E27FC236}">
                <a16:creationId xmlns:a16="http://schemas.microsoft.com/office/drawing/2014/main" id="{EC996C75-D100-FADF-F38F-BF82EAF471B6}"/>
              </a:ext>
            </a:extLst>
          </p:cNvPr>
          <p:cNvSpPr>
            <a:spLocks noGrp="1"/>
          </p:cNvSpPr>
          <p:nvPr>
            <p:ph type="title"/>
          </p:nvPr>
        </p:nvSpPr>
        <p:spPr>
          <a:xfrm>
            <a:off x="838200" y="365125"/>
            <a:ext cx="10515600" cy="870343"/>
          </a:xfrm>
        </p:spPr>
        <p:txBody>
          <a:bodyPr/>
          <a:lstStyle/>
          <a:p>
            <a:r>
              <a:rPr lang="en-US">
                <a:latin typeface="Helvetica Neue Medium"/>
              </a:rPr>
              <a:t>Daily Routines: Bath/Bed</a:t>
            </a:r>
          </a:p>
        </p:txBody>
      </p:sp>
      <p:pic>
        <p:nvPicPr>
          <p:cNvPr id="11" name="Picture 11" descr="Laminated Bath time book with yellow duck and Bedtime book with starry sky ">
            <a:extLst>
              <a:ext uri="{FF2B5EF4-FFF2-40B4-BE49-F238E27FC236}">
                <a16:creationId xmlns:a16="http://schemas.microsoft.com/office/drawing/2014/main" id="{1B6F9710-B4A0-E878-A3AF-1B55625C1109}"/>
              </a:ext>
            </a:extLst>
          </p:cNvPr>
          <p:cNvPicPr>
            <a:picLocks noChangeAspect="1"/>
          </p:cNvPicPr>
          <p:nvPr/>
        </p:nvPicPr>
        <p:blipFill>
          <a:blip r:embed="rId9"/>
          <a:stretch>
            <a:fillRect/>
          </a:stretch>
        </p:blipFill>
        <p:spPr>
          <a:xfrm>
            <a:off x="328669" y="1387205"/>
            <a:ext cx="2005071" cy="1512985"/>
          </a:xfrm>
          <a:prstGeom prst="rect">
            <a:avLst/>
          </a:prstGeom>
        </p:spPr>
      </p:pic>
      <p:sp>
        <p:nvSpPr>
          <p:cNvPr id="14" name="TextBox 13">
            <a:extLst>
              <a:ext uri="{FF2B5EF4-FFF2-40B4-BE49-F238E27FC236}">
                <a16:creationId xmlns:a16="http://schemas.microsoft.com/office/drawing/2014/main" id="{7ADDCEAA-9206-90FB-73FC-68952E23C2F2}"/>
              </a:ext>
            </a:extLst>
          </p:cNvPr>
          <p:cNvSpPr txBox="1"/>
          <p:nvPr/>
        </p:nvSpPr>
        <p:spPr>
          <a:xfrm>
            <a:off x="4055614" y="2539961"/>
            <a:ext cx="3082885" cy="2677656"/>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marL="285750" indent="-285750">
              <a:buFont typeface="Arial"/>
              <a:buChar char="•"/>
            </a:pPr>
            <a:r>
              <a:rPr lang="en-US" sz="2400">
                <a:cs typeface="Calibri"/>
              </a:rPr>
              <a:t>Access</a:t>
            </a:r>
            <a:endParaRPr lang="en-US" sz="2400">
              <a:ea typeface="Calibri"/>
              <a:cs typeface="Calibri"/>
            </a:endParaRPr>
          </a:p>
          <a:p>
            <a:pPr marL="285750" indent="-285750">
              <a:buFont typeface="Arial"/>
              <a:buChar char="•"/>
            </a:pPr>
            <a:r>
              <a:rPr lang="en-US" sz="2400">
                <a:cs typeface="Calibri"/>
              </a:rPr>
              <a:t>Book Skills</a:t>
            </a:r>
            <a:endParaRPr lang="en-US" sz="2400">
              <a:ea typeface="Calibri"/>
              <a:cs typeface="Calibri"/>
            </a:endParaRPr>
          </a:p>
          <a:p>
            <a:pPr marL="285750" indent="-285750">
              <a:buFont typeface="Arial"/>
              <a:buChar char="•"/>
            </a:pPr>
            <a:r>
              <a:rPr lang="en-US" sz="2400">
                <a:cs typeface="Calibri"/>
              </a:rPr>
              <a:t>Contextual Story Telling</a:t>
            </a:r>
            <a:endParaRPr lang="en-US" sz="2400">
              <a:ea typeface="Calibri"/>
              <a:cs typeface="Calibri"/>
            </a:endParaRPr>
          </a:p>
          <a:p>
            <a:pPr marL="285750" indent="-285750">
              <a:buFont typeface="Arial"/>
              <a:buChar char="•"/>
            </a:pPr>
            <a:r>
              <a:rPr lang="en-US" sz="2400">
                <a:cs typeface="Calibri"/>
              </a:rPr>
              <a:t>Communication: Objects</a:t>
            </a:r>
            <a:endParaRPr lang="en-US" sz="2400">
              <a:ea typeface="Calibri"/>
              <a:cs typeface="Calibri"/>
            </a:endParaRPr>
          </a:p>
          <a:p>
            <a:pPr marL="285750" indent="-285750">
              <a:buFont typeface="Arial"/>
              <a:buChar char="•"/>
            </a:pPr>
            <a:r>
              <a:rPr lang="en-US" sz="2400">
                <a:cs typeface="Calibri"/>
              </a:rPr>
              <a:t>Play</a:t>
            </a:r>
            <a:endParaRPr lang="en-US" sz="2400">
              <a:ea typeface="Calibri"/>
              <a:cs typeface="Calibri"/>
            </a:endParaRPr>
          </a:p>
        </p:txBody>
      </p:sp>
      <p:pic>
        <p:nvPicPr>
          <p:cNvPr id="15" name="Picture 15" descr="open flip book with printed songs from bath time book">
            <a:extLst>
              <a:ext uri="{FF2B5EF4-FFF2-40B4-BE49-F238E27FC236}">
                <a16:creationId xmlns:a16="http://schemas.microsoft.com/office/drawing/2014/main" id="{F76DF18D-6C93-9AD6-3BE0-09A7E3FCF968}"/>
              </a:ext>
            </a:extLst>
          </p:cNvPr>
          <p:cNvPicPr>
            <a:picLocks noChangeAspect="1"/>
          </p:cNvPicPr>
          <p:nvPr/>
        </p:nvPicPr>
        <p:blipFill>
          <a:blip r:embed="rId10"/>
          <a:stretch>
            <a:fillRect/>
          </a:stretch>
        </p:blipFill>
        <p:spPr>
          <a:xfrm>
            <a:off x="739966" y="2456458"/>
            <a:ext cx="1182479" cy="1265712"/>
          </a:xfrm>
          <a:prstGeom prst="rect">
            <a:avLst/>
          </a:prstGeom>
        </p:spPr>
      </p:pic>
      <p:pic>
        <p:nvPicPr>
          <p:cNvPr id="16" name="Picture 16" descr="baby in adults lap. they are exploring a toothbrush with his mouth before making it a part of an experience book">
            <a:extLst>
              <a:ext uri="{FF2B5EF4-FFF2-40B4-BE49-F238E27FC236}">
                <a16:creationId xmlns:a16="http://schemas.microsoft.com/office/drawing/2014/main" id="{7F26C2C3-0724-BB24-F67D-72FC41C36AA6}"/>
              </a:ext>
            </a:extLst>
          </p:cNvPr>
          <p:cNvPicPr>
            <a:picLocks noChangeAspect="1"/>
          </p:cNvPicPr>
          <p:nvPr/>
        </p:nvPicPr>
        <p:blipFill>
          <a:blip r:embed="rId11"/>
          <a:stretch>
            <a:fillRect/>
          </a:stretch>
        </p:blipFill>
        <p:spPr>
          <a:xfrm>
            <a:off x="8646867" y="2283057"/>
            <a:ext cx="1439539" cy="1904084"/>
          </a:xfrm>
          <a:prstGeom prst="rect">
            <a:avLst/>
          </a:prstGeom>
        </p:spPr>
      </p:pic>
      <p:pic>
        <p:nvPicPr>
          <p:cNvPr id="17" name="Picture 17" descr="Bedtime song book hangs from a hook on the wall next to a brown wooden crib">
            <a:extLst>
              <a:ext uri="{FF2B5EF4-FFF2-40B4-BE49-F238E27FC236}">
                <a16:creationId xmlns:a16="http://schemas.microsoft.com/office/drawing/2014/main" id="{3287888F-9C19-F9E9-70DA-48C526D43327}"/>
              </a:ext>
            </a:extLst>
          </p:cNvPr>
          <p:cNvPicPr>
            <a:picLocks noChangeAspect="1"/>
          </p:cNvPicPr>
          <p:nvPr/>
        </p:nvPicPr>
        <p:blipFill rotWithShape="1">
          <a:blip r:embed="rId12"/>
          <a:srcRect l="20381" t="2734" r="16332" b="14147"/>
          <a:stretch/>
        </p:blipFill>
        <p:spPr>
          <a:xfrm rot="5400000">
            <a:off x="2418392" y="3102127"/>
            <a:ext cx="1543620" cy="1472218"/>
          </a:xfrm>
          <a:prstGeom prst="rect">
            <a:avLst/>
          </a:prstGeom>
        </p:spPr>
      </p:pic>
      <p:pic>
        <p:nvPicPr>
          <p:cNvPr id="18" name="Picture 18" descr="picture of bath tub, bath time song book hangs on a hook of the adjacent wall">
            <a:extLst>
              <a:ext uri="{FF2B5EF4-FFF2-40B4-BE49-F238E27FC236}">
                <a16:creationId xmlns:a16="http://schemas.microsoft.com/office/drawing/2014/main" id="{FF368243-0539-DB8B-08EF-37A8E70D9830}"/>
              </a:ext>
            </a:extLst>
          </p:cNvPr>
          <p:cNvPicPr>
            <a:picLocks noChangeAspect="1"/>
          </p:cNvPicPr>
          <p:nvPr/>
        </p:nvPicPr>
        <p:blipFill rotWithShape="1">
          <a:blip r:embed="rId13"/>
          <a:srcRect l="4709" t="1604" r="26115" b="-2620"/>
          <a:stretch/>
        </p:blipFill>
        <p:spPr>
          <a:xfrm rot="5400000">
            <a:off x="2336895" y="1461972"/>
            <a:ext cx="1647845" cy="1493685"/>
          </a:xfrm>
          <a:prstGeom prst="rect">
            <a:avLst/>
          </a:prstGeom>
        </p:spPr>
      </p:pic>
    </p:spTree>
    <p:extLst>
      <p:ext uri="{BB962C8B-B14F-4D97-AF65-F5344CB8AC3E}">
        <p14:creationId xmlns:p14="http://schemas.microsoft.com/office/powerpoint/2010/main" val="314981296"/>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47D4F17-3A5E-6D8F-73BA-6761D2C9460E}"/>
              </a:ext>
            </a:extLst>
          </p:cNvPr>
          <p:cNvSpPr>
            <a:spLocks noGrp="1"/>
          </p:cNvSpPr>
          <p:nvPr>
            <p:ph type="title"/>
          </p:nvPr>
        </p:nvSpPr>
        <p:spPr>
          <a:xfrm>
            <a:off x="838200" y="365125"/>
            <a:ext cx="10515600" cy="880239"/>
          </a:xfrm>
        </p:spPr>
        <p:txBody>
          <a:bodyPr/>
          <a:lstStyle/>
          <a:p>
            <a:r>
              <a:rPr lang="en-US">
                <a:latin typeface="Helvetica Neue Medium"/>
              </a:rPr>
              <a:t>Daily Routines: Mealtime</a:t>
            </a:r>
            <a:endParaRPr lang="en-US"/>
          </a:p>
        </p:txBody>
      </p:sp>
      <p:pic>
        <p:nvPicPr>
          <p:cNvPr id="6" name="Picture 6" descr="chid's hands rest on tray with black standing felt board in front with photograph of goldfish crackers attached on the left and photograph of green cup on the right. mother's finger is pointing to the green cup">
            <a:extLst>
              <a:ext uri="{FF2B5EF4-FFF2-40B4-BE49-F238E27FC236}">
                <a16:creationId xmlns:a16="http://schemas.microsoft.com/office/drawing/2014/main" id="{B9484C9A-59DD-B6EF-C9E0-5C2EF389BD28}"/>
              </a:ext>
            </a:extLst>
          </p:cNvPr>
          <p:cNvPicPr>
            <a:picLocks noChangeAspect="1"/>
          </p:cNvPicPr>
          <p:nvPr/>
        </p:nvPicPr>
        <p:blipFill>
          <a:blip r:embed="rId3"/>
          <a:stretch>
            <a:fillRect/>
          </a:stretch>
        </p:blipFill>
        <p:spPr>
          <a:xfrm>
            <a:off x="2310034" y="1506369"/>
            <a:ext cx="1990381" cy="2557665"/>
          </a:xfrm>
          <a:prstGeom prst="rect">
            <a:avLst/>
          </a:prstGeom>
        </p:spPr>
      </p:pic>
      <p:pic>
        <p:nvPicPr>
          <p:cNvPr id="7" name="Picture 7" descr="mother holds her hands beneath her toddler's hands as she demonstrates the ASL sign for &quot;more&quot;&#10;">
            <a:extLst>
              <a:ext uri="{FF2B5EF4-FFF2-40B4-BE49-F238E27FC236}">
                <a16:creationId xmlns:a16="http://schemas.microsoft.com/office/drawing/2014/main" id="{E3F7EB12-38EC-AA60-494A-D73899607AA3}"/>
              </a:ext>
            </a:extLst>
          </p:cNvPr>
          <p:cNvPicPr>
            <a:picLocks noChangeAspect="1"/>
          </p:cNvPicPr>
          <p:nvPr/>
        </p:nvPicPr>
        <p:blipFill rotWithShape="1">
          <a:blip r:embed="rId4"/>
          <a:srcRect t="14975" r="483" b="18228"/>
          <a:stretch/>
        </p:blipFill>
        <p:spPr>
          <a:xfrm>
            <a:off x="242800" y="1510142"/>
            <a:ext cx="1892206" cy="2555761"/>
          </a:xfrm>
          <a:prstGeom prst="rect">
            <a:avLst/>
          </a:prstGeom>
        </p:spPr>
      </p:pic>
      <p:pic>
        <p:nvPicPr>
          <p:cNvPr id="8" name="Picture 8" descr="toddler reaches for a picture on a felt board as mother hands him the corresponding green cup">
            <a:extLst>
              <a:ext uri="{FF2B5EF4-FFF2-40B4-BE49-F238E27FC236}">
                <a16:creationId xmlns:a16="http://schemas.microsoft.com/office/drawing/2014/main" id="{D8EE2DA5-A4A0-53E2-D709-D92FAF16F238}"/>
              </a:ext>
            </a:extLst>
          </p:cNvPr>
          <p:cNvPicPr>
            <a:picLocks noChangeAspect="1"/>
          </p:cNvPicPr>
          <p:nvPr/>
        </p:nvPicPr>
        <p:blipFill rotWithShape="1">
          <a:blip r:embed="rId5"/>
          <a:srcRect t="16964" r="-4348" b="24777"/>
          <a:stretch/>
        </p:blipFill>
        <p:spPr>
          <a:xfrm>
            <a:off x="4484294" y="1518491"/>
            <a:ext cx="2121769" cy="2544139"/>
          </a:xfrm>
          <a:prstGeom prst="rect">
            <a:avLst/>
          </a:prstGeom>
        </p:spPr>
      </p:pic>
      <p:sp>
        <p:nvSpPr>
          <p:cNvPr id="3" name="TextBox 2">
            <a:extLst>
              <a:ext uri="{FF2B5EF4-FFF2-40B4-BE49-F238E27FC236}">
                <a16:creationId xmlns:a16="http://schemas.microsoft.com/office/drawing/2014/main" id="{A02CB996-DAF4-C8A2-C7EE-1BF72E0C0F91}"/>
              </a:ext>
            </a:extLst>
          </p:cNvPr>
          <p:cNvSpPr txBox="1"/>
          <p:nvPr/>
        </p:nvSpPr>
        <p:spPr>
          <a:xfrm>
            <a:off x="6720288" y="1514819"/>
            <a:ext cx="2743199" cy="2308324"/>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marL="285750" indent="-285750">
              <a:buFont typeface="Arial"/>
              <a:buChar char="•"/>
            </a:pPr>
            <a:r>
              <a:rPr lang="en-US" sz="2400">
                <a:cs typeface="Calibri"/>
              </a:rPr>
              <a:t>Communication</a:t>
            </a:r>
          </a:p>
          <a:p>
            <a:pPr marL="285750" indent="-285750">
              <a:buFont typeface="Arial"/>
              <a:buChar char="•"/>
            </a:pPr>
            <a:r>
              <a:rPr lang="en-US" sz="2400">
                <a:cs typeface="Calibri"/>
              </a:rPr>
              <a:t>Concept Building</a:t>
            </a:r>
          </a:p>
          <a:p>
            <a:pPr marL="285750" indent="-285750">
              <a:buFont typeface="Arial"/>
              <a:buChar char="•"/>
            </a:pPr>
            <a:r>
              <a:rPr lang="en-US" sz="2400">
                <a:cs typeface="Calibri"/>
              </a:rPr>
              <a:t>3D to 2D</a:t>
            </a:r>
          </a:p>
          <a:p>
            <a:pPr marL="285750" indent="-285750">
              <a:buFont typeface="Arial"/>
              <a:buChar char="•"/>
            </a:pPr>
            <a:r>
              <a:rPr lang="en-US" sz="2400">
                <a:cs typeface="Calibri"/>
              </a:rPr>
              <a:t>Use of tools</a:t>
            </a:r>
          </a:p>
          <a:p>
            <a:pPr marL="285750" indent="-285750">
              <a:buFont typeface="Arial"/>
              <a:buChar char="•"/>
            </a:pPr>
            <a:r>
              <a:rPr lang="en-US" sz="2400">
                <a:cs typeface="Calibri"/>
              </a:rPr>
              <a:t>Print/Braille</a:t>
            </a:r>
          </a:p>
          <a:p>
            <a:pPr marL="285750" indent="-285750">
              <a:buFont typeface="Arial"/>
              <a:buChar char="•"/>
            </a:pPr>
            <a:endParaRPr lang="en-US" sz="2400">
              <a:cs typeface="Calibri"/>
            </a:endParaRPr>
          </a:p>
        </p:txBody>
      </p:sp>
      <p:pic>
        <p:nvPicPr>
          <p:cNvPr id="4" name="Picture 4" descr="6 section egg carton sits on a table in the direction of braille cell. strawberry pieces are in the top left, bottom left and middle right. A blue fork is poking the piece in the top left">
            <a:extLst>
              <a:ext uri="{FF2B5EF4-FFF2-40B4-BE49-F238E27FC236}">
                <a16:creationId xmlns:a16="http://schemas.microsoft.com/office/drawing/2014/main" id="{99BCDFED-8045-64F7-FDCB-1D56E4837AF1}"/>
              </a:ext>
            </a:extLst>
          </p:cNvPr>
          <p:cNvPicPr>
            <a:picLocks noChangeAspect="1"/>
          </p:cNvPicPr>
          <p:nvPr/>
        </p:nvPicPr>
        <p:blipFill>
          <a:blip r:embed="rId6"/>
          <a:stretch>
            <a:fillRect/>
          </a:stretch>
        </p:blipFill>
        <p:spPr>
          <a:xfrm rot="5400000">
            <a:off x="8919991" y="2749168"/>
            <a:ext cx="3110428" cy="2332821"/>
          </a:xfrm>
          <a:prstGeom prst="rect">
            <a:avLst/>
          </a:prstGeom>
        </p:spPr>
      </p:pic>
    </p:spTree>
    <p:extLst>
      <p:ext uri="{BB962C8B-B14F-4D97-AF65-F5344CB8AC3E}">
        <p14:creationId xmlns:p14="http://schemas.microsoft.com/office/powerpoint/2010/main" val="11889641"/>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BC65C88-EF45-4EC9-8C21-B0970273E960}"/>
              </a:ext>
            </a:extLst>
          </p:cNvPr>
          <p:cNvSpPr>
            <a:spLocks noGrp="1"/>
          </p:cNvSpPr>
          <p:nvPr>
            <p:ph type="title"/>
          </p:nvPr>
        </p:nvSpPr>
        <p:spPr>
          <a:xfrm>
            <a:off x="397525" y="-2104"/>
            <a:ext cx="10515600" cy="1325563"/>
          </a:xfrm>
        </p:spPr>
        <p:txBody>
          <a:bodyPr/>
          <a:lstStyle/>
          <a:p>
            <a:pPr algn="ctr"/>
            <a:r>
              <a:rPr lang="en-US">
                <a:latin typeface="Helvetica Neue"/>
              </a:rPr>
              <a:t>Literacy on the Go!</a:t>
            </a:r>
            <a:r>
              <a:rPr lang="en-US">
                <a:solidFill>
                  <a:srgbClr val="000000"/>
                </a:solidFill>
                <a:latin typeface="Helvetica Neue"/>
                <a:cs typeface="Times"/>
              </a:rPr>
              <a:t> </a:t>
            </a:r>
            <a:r>
              <a:rPr lang="en-US">
                <a:solidFill>
                  <a:srgbClr val="000000"/>
                </a:solidFill>
                <a:latin typeface="Times"/>
                <a:cs typeface="Times"/>
              </a:rPr>
              <a:t> </a:t>
            </a:r>
            <a:endParaRPr lang="en-US"/>
          </a:p>
        </p:txBody>
      </p:sp>
      <p:pic>
        <p:nvPicPr>
          <p:cNvPr id="5" name="Picture 6" descr="Cover of homemade book &quot;going on a cane walk&quot; with tip of long cane attached to left side">
            <a:extLst>
              <a:ext uri="{FF2B5EF4-FFF2-40B4-BE49-F238E27FC236}">
                <a16:creationId xmlns:a16="http://schemas.microsoft.com/office/drawing/2014/main" id="{39EB8E3C-1816-4D95-AC31-301FC4079383}"/>
              </a:ext>
            </a:extLst>
          </p:cNvPr>
          <p:cNvPicPr>
            <a:picLocks noGrp="1" noChangeAspect="1"/>
          </p:cNvPicPr>
          <p:nvPr>
            <p:ph idx="1"/>
          </p:nvPr>
        </p:nvPicPr>
        <p:blipFill>
          <a:blip r:embed="rId3"/>
          <a:stretch>
            <a:fillRect/>
          </a:stretch>
        </p:blipFill>
        <p:spPr>
          <a:xfrm>
            <a:off x="254000" y="1505847"/>
            <a:ext cx="2360059" cy="1770044"/>
          </a:xfrm>
          <a:prstGeom prst="rect">
            <a:avLst/>
          </a:prstGeom>
        </p:spPr>
      </p:pic>
      <p:pic>
        <p:nvPicPr>
          <p:cNvPr id="6" name="Picture 7" descr="page of going on a cane walk with text and braille reading &quot;cane on the gate. tap, tap, tap&quot; ">
            <a:extLst>
              <a:ext uri="{FF2B5EF4-FFF2-40B4-BE49-F238E27FC236}">
                <a16:creationId xmlns:a16="http://schemas.microsoft.com/office/drawing/2014/main" id="{C023CFBF-93F6-47CC-A082-5AB8901572B6}"/>
              </a:ext>
            </a:extLst>
          </p:cNvPr>
          <p:cNvPicPr>
            <a:picLocks noChangeAspect="1"/>
          </p:cNvPicPr>
          <p:nvPr/>
        </p:nvPicPr>
        <p:blipFill>
          <a:blip r:embed="rId4"/>
          <a:stretch>
            <a:fillRect/>
          </a:stretch>
        </p:blipFill>
        <p:spPr>
          <a:xfrm>
            <a:off x="2824487" y="1505847"/>
            <a:ext cx="2360058" cy="1751193"/>
          </a:xfrm>
          <a:prstGeom prst="rect">
            <a:avLst/>
          </a:prstGeom>
        </p:spPr>
      </p:pic>
      <p:pic>
        <p:nvPicPr>
          <p:cNvPr id="7" name="Picture 8" descr="person's hand holds small piece of cane with tip on yellow wooden pieces, representing gate, affixed to tactile book">
            <a:extLst>
              <a:ext uri="{FF2B5EF4-FFF2-40B4-BE49-F238E27FC236}">
                <a16:creationId xmlns:a16="http://schemas.microsoft.com/office/drawing/2014/main" id="{4EFDB85B-16F6-4E55-A369-13092CF87144}"/>
              </a:ext>
            </a:extLst>
          </p:cNvPr>
          <p:cNvPicPr>
            <a:picLocks noChangeAspect="1"/>
          </p:cNvPicPr>
          <p:nvPr/>
        </p:nvPicPr>
        <p:blipFill>
          <a:blip r:embed="rId5"/>
          <a:stretch>
            <a:fillRect/>
          </a:stretch>
        </p:blipFill>
        <p:spPr>
          <a:xfrm>
            <a:off x="5427538" y="1495303"/>
            <a:ext cx="2372300" cy="1770044"/>
          </a:xfrm>
          <a:prstGeom prst="rect">
            <a:avLst/>
          </a:prstGeom>
        </p:spPr>
      </p:pic>
      <p:pic>
        <p:nvPicPr>
          <p:cNvPr id="9" name="Picture 9" descr="toddler in a pink shirt and shorts stands facing a wooden gate, holding a cane with her right hand diagonally across her body">
            <a:extLst>
              <a:ext uri="{FF2B5EF4-FFF2-40B4-BE49-F238E27FC236}">
                <a16:creationId xmlns:a16="http://schemas.microsoft.com/office/drawing/2014/main" id="{D88EF99A-80FD-470D-934E-B7B45E2BE3E9}"/>
              </a:ext>
            </a:extLst>
          </p:cNvPr>
          <p:cNvPicPr>
            <a:picLocks noGrp="1" noChangeAspect="1"/>
          </p:cNvPicPr>
          <p:nvPr>
            <p:ph idx="13"/>
          </p:nvPr>
        </p:nvPicPr>
        <p:blipFill>
          <a:blip r:embed="rId6"/>
          <a:stretch>
            <a:fillRect/>
          </a:stretch>
        </p:blipFill>
        <p:spPr>
          <a:xfrm rot="5400000">
            <a:off x="8226284" y="2139248"/>
            <a:ext cx="3427413" cy="2570559"/>
          </a:xfrm>
          <a:prstGeom prst="rect">
            <a:avLst/>
          </a:prstGeom>
        </p:spPr>
      </p:pic>
      <p:sp>
        <p:nvSpPr>
          <p:cNvPr id="10" name="Text Placeholder 3">
            <a:extLst>
              <a:ext uri="{FF2B5EF4-FFF2-40B4-BE49-F238E27FC236}">
                <a16:creationId xmlns:a16="http://schemas.microsoft.com/office/drawing/2014/main" id="{AB4CD0C6-19B3-470F-93D6-7C1A00FFC059}"/>
              </a:ext>
            </a:extLst>
          </p:cNvPr>
          <p:cNvSpPr txBox="1">
            <a:spLocks/>
          </p:cNvSpPr>
          <p:nvPr/>
        </p:nvSpPr>
        <p:spPr>
          <a:xfrm>
            <a:off x="249795" y="3496376"/>
            <a:ext cx="7582470" cy="1014998"/>
          </a:xfrm>
          <a:prstGeom prst="rect">
            <a:avLst/>
          </a:prstGeom>
        </p:spPr>
        <p:txBody>
          <a:bodyPr lIns="91440" tIns="45720" rIns="91440" bIns="45720" anchor="t"/>
          <a:lstStyle>
            <a:lvl1pPr marL="228600" indent="-228600" algn="l" defTabSz="914400" rtl="0" eaLnBrk="1" latinLnBrk="0" hangingPunct="1">
              <a:lnSpc>
                <a:spcPct val="90000"/>
              </a:lnSpc>
              <a:spcBef>
                <a:spcPts val="1000"/>
              </a:spcBef>
              <a:buFont typeface="Arial" panose="020B0604020202020204" pitchFamily="34" charset="0"/>
              <a:buChar char="•"/>
              <a:defRPr sz="2800" b="0" i="0" kern="1200">
                <a:solidFill>
                  <a:schemeClr val="tx1"/>
                </a:solidFill>
                <a:latin typeface="Helvetica Neue" panose="02000503000000020004" pitchFamily="2" charset="0"/>
                <a:ea typeface="Helvetica Neue" panose="02000503000000020004" pitchFamily="2" charset="0"/>
                <a:cs typeface="Helvetica Neue" panose="02000503000000020004" pitchFamily="2" charset="0"/>
              </a:defRPr>
            </a:lvl1pPr>
            <a:lvl2pPr marL="685800" indent="-228600" algn="l" defTabSz="914400" rtl="0" eaLnBrk="1" latinLnBrk="0" hangingPunct="1">
              <a:lnSpc>
                <a:spcPct val="90000"/>
              </a:lnSpc>
              <a:spcBef>
                <a:spcPts val="500"/>
              </a:spcBef>
              <a:buFont typeface="Arial" panose="020B0604020202020204" pitchFamily="34" charset="0"/>
              <a:buChar char="•"/>
              <a:defRPr sz="2400" b="0" i="0" kern="1200">
                <a:solidFill>
                  <a:schemeClr val="tx1"/>
                </a:solidFill>
                <a:latin typeface="Helvetica Neue" panose="02000503000000020004" pitchFamily="2" charset="0"/>
                <a:ea typeface="Helvetica Neue" panose="02000503000000020004" pitchFamily="2" charset="0"/>
                <a:cs typeface="Helvetica Neue" panose="02000503000000020004" pitchFamily="2" charset="0"/>
              </a:defRPr>
            </a:lvl2pPr>
            <a:lvl3pPr marL="1143000" indent="-228600" algn="l" defTabSz="914400" rtl="0" eaLnBrk="1" latinLnBrk="0" hangingPunct="1">
              <a:lnSpc>
                <a:spcPct val="90000"/>
              </a:lnSpc>
              <a:spcBef>
                <a:spcPts val="500"/>
              </a:spcBef>
              <a:buFont typeface="Arial" panose="020B0604020202020204" pitchFamily="34" charset="0"/>
              <a:buChar char="•"/>
              <a:defRPr sz="2000" b="0" i="0" kern="1200">
                <a:solidFill>
                  <a:schemeClr val="tx1"/>
                </a:solidFill>
                <a:latin typeface="Helvetica Neue" panose="02000503000000020004" pitchFamily="2" charset="0"/>
                <a:ea typeface="Helvetica Neue" panose="02000503000000020004" pitchFamily="2" charset="0"/>
                <a:cs typeface="Helvetica Neue" panose="02000503000000020004" pitchFamily="2"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800" b="0" i="0" kern="1200">
                <a:solidFill>
                  <a:schemeClr val="tx1"/>
                </a:solidFill>
                <a:latin typeface="Helvetica Neue" panose="02000503000000020004" pitchFamily="2" charset="0"/>
                <a:ea typeface="Helvetica Neue" panose="02000503000000020004" pitchFamily="2" charset="0"/>
                <a:cs typeface="Helvetica Neue" panose="02000503000000020004" pitchFamily="2"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800" b="0" i="0" kern="1200">
                <a:solidFill>
                  <a:schemeClr val="tx1"/>
                </a:solidFill>
                <a:latin typeface="Helvetica Neue" panose="02000503000000020004" pitchFamily="2" charset="0"/>
                <a:ea typeface="Helvetica Neue" panose="02000503000000020004" pitchFamily="2" charset="0"/>
                <a:cs typeface="Helvetica Neue" panose="02000503000000020004" pitchFamily="2"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101600" indent="0">
              <a:buFont typeface="Arial" panose="020B0604020202020204" pitchFamily="34" charset="0"/>
              <a:buNone/>
            </a:pPr>
            <a:r>
              <a:rPr lang="en-US" sz="2400">
                <a:latin typeface="Calibri"/>
              </a:rPr>
              <a:t>This homemade book explored the sounds, textures and specific route this toddler encounters each day on her way from the porch to her back yard to play. </a:t>
            </a:r>
          </a:p>
        </p:txBody>
      </p:sp>
      <p:pic>
        <p:nvPicPr>
          <p:cNvPr id="8" name="Picture 7" descr="Sensory Snapshot sample indicating Movement as a strength ">
            <a:extLst>
              <a:ext uri="{FF2B5EF4-FFF2-40B4-BE49-F238E27FC236}">
                <a16:creationId xmlns:a16="http://schemas.microsoft.com/office/drawing/2014/main" id="{DD6C6152-5B47-4DF2-812D-C5FB444D8205}"/>
              </a:ext>
            </a:extLst>
          </p:cNvPr>
          <p:cNvPicPr>
            <a:picLocks noChangeAspect="1"/>
          </p:cNvPicPr>
          <p:nvPr/>
        </p:nvPicPr>
        <p:blipFill>
          <a:blip r:embed="rId7"/>
          <a:stretch>
            <a:fillRect/>
          </a:stretch>
        </p:blipFill>
        <p:spPr>
          <a:xfrm>
            <a:off x="7922734" y="235974"/>
            <a:ext cx="3574229" cy="1689635"/>
          </a:xfrm>
          <a:prstGeom prst="rect">
            <a:avLst/>
          </a:prstGeom>
        </p:spPr>
      </p:pic>
    </p:spTree>
    <p:extLst>
      <p:ext uri="{BB962C8B-B14F-4D97-AF65-F5344CB8AC3E}">
        <p14:creationId xmlns:p14="http://schemas.microsoft.com/office/powerpoint/2010/main" val="9898258"/>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4" descr="If I were a Hippo book opened to the page reading &quot;My coat would be wrinkly&quot;">
            <a:extLst>
              <a:ext uri="{FF2B5EF4-FFF2-40B4-BE49-F238E27FC236}">
                <a16:creationId xmlns:a16="http://schemas.microsoft.com/office/drawing/2014/main" id="{4C7EDDF0-45AD-4290-83D0-FC5B9BF130FB}"/>
              </a:ext>
            </a:extLst>
          </p:cNvPr>
          <p:cNvPicPr>
            <a:picLocks noGrp="1" noChangeAspect="1" noChangeArrowheads="1"/>
          </p:cNvPicPr>
          <p:nvPr>
            <p:ph idx="1"/>
          </p:nvPr>
        </p:nvPicPr>
        <p:blipFill>
          <a:blip r:embed="rId3">
            <a:extLst>
              <a:ext uri="{28A0092B-C50C-407E-A947-70E740481C1C}">
                <a14:useLocalDpi xmlns:a14="http://schemas.microsoft.com/office/drawing/2010/main" val="0"/>
              </a:ext>
            </a:extLst>
          </a:blip>
          <a:srcRect/>
          <a:stretch>
            <a:fillRect/>
          </a:stretch>
        </p:blipFill>
        <p:spPr bwMode="auto">
          <a:xfrm>
            <a:off x="118216" y="673368"/>
            <a:ext cx="2741930" cy="3427413"/>
          </a:xfrm>
          <a:prstGeom prst="rect">
            <a:avLst/>
          </a:prstGeom>
          <a:noFill/>
          <a:extLst>
            <a:ext uri="{909E8E84-426E-40DD-AFC4-6F175D3DCCD1}">
              <a14:hiddenFill xmlns:a14="http://schemas.microsoft.com/office/drawing/2010/main">
                <a:solidFill>
                  <a:srgbClr val="FFFFFF"/>
                </a:solidFill>
              </a14:hiddenFill>
            </a:ext>
          </a:extLst>
        </p:spPr>
      </p:pic>
      <p:sp>
        <p:nvSpPr>
          <p:cNvPr id="2" name="Title 1">
            <a:extLst>
              <a:ext uri="{FF2B5EF4-FFF2-40B4-BE49-F238E27FC236}">
                <a16:creationId xmlns:a16="http://schemas.microsoft.com/office/drawing/2014/main" id="{B6D4563F-2CC3-437E-8996-C61C2BDC14C8}"/>
              </a:ext>
            </a:extLst>
          </p:cNvPr>
          <p:cNvSpPr>
            <a:spLocks noGrp="1"/>
          </p:cNvSpPr>
          <p:nvPr>
            <p:ph type="title"/>
          </p:nvPr>
        </p:nvSpPr>
        <p:spPr>
          <a:xfrm>
            <a:off x="-143023" y="12217"/>
            <a:ext cx="10515600" cy="1325563"/>
          </a:xfrm>
        </p:spPr>
        <p:txBody>
          <a:bodyPr/>
          <a:lstStyle/>
          <a:p>
            <a:pPr algn="ctr"/>
            <a:r>
              <a:rPr lang="en-US"/>
              <a:t>Other Considerations…</a:t>
            </a:r>
          </a:p>
        </p:txBody>
      </p:sp>
      <p:pic>
        <p:nvPicPr>
          <p:cNvPr id="5" name="1223C515-7D8A-4EA0-8C59-0482B3A1AE71" descr="If I were a Hippo book">
            <a:extLst>
              <a:ext uri="{FF2B5EF4-FFF2-40B4-BE49-F238E27FC236}">
                <a16:creationId xmlns:a16="http://schemas.microsoft.com/office/drawing/2014/main" id="{B38EF2BB-CF7B-4DFB-AB21-C328EA06B1C1}"/>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356195" y="1030914"/>
            <a:ext cx="2364682" cy="315290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Rectangle 5">
            <a:extLst>
              <a:ext uri="{FF2B5EF4-FFF2-40B4-BE49-F238E27FC236}">
                <a16:creationId xmlns:a16="http://schemas.microsoft.com/office/drawing/2014/main" id="{EADB2F71-ED0C-40D3-96CA-CDE85AAFB51F}"/>
              </a:ext>
            </a:extLst>
          </p:cNvPr>
          <p:cNvSpPr/>
          <p:nvPr/>
        </p:nvSpPr>
        <p:spPr>
          <a:xfrm>
            <a:off x="2860683" y="3605658"/>
            <a:ext cx="1794588" cy="1938992"/>
          </a:xfrm>
          <a:prstGeom prst="rect">
            <a:avLst/>
          </a:prstGeom>
        </p:spPr>
        <p:txBody>
          <a:bodyPr wrap="square" lIns="91440" tIns="45720" rIns="91440" bIns="45720" anchor="t">
            <a:spAutoFit/>
          </a:bodyPr>
          <a:lstStyle/>
          <a:p>
            <a:pPr marL="285750" indent="-285750">
              <a:buFont typeface="Arial" panose="020B0604020202020204" pitchFamily="34" charset="0"/>
              <a:buChar char="•"/>
            </a:pPr>
            <a:r>
              <a:rPr lang="en-US" sz="2400"/>
              <a:t>Wrinkly</a:t>
            </a:r>
            <a:endParaRPr lang="en-US" sz="2400">
              <a:ea typeface="Calibri"/>
              <a:cs typeface="Calibri"/>
            </a:endParaRPr>
          </a:p>
          <a:p>
            <a:pPr marL="285750" indent="-285750">
              <a:buFont typeface="Arial" panose="020B0604020202020204" pitchFamily="34" charset="0"/>
              <a:buChar char="•"/>
            </a:pPr>
            <a:r>
              <a:rPr lang="en-US" sz="2400"/>
              <a:t>Scratchy</a:t>
            </a:r>
            <a:endParaRPr lang="en-US" sz="2400">
              <a:ea typeface="Calibri"/>
              <a:cs typeface="Calibri"/>
            </a:endParaRPr>
          </a:p>
          <a:p>
            <a:pPr marL="285750" indent="-285750">
              <a:buFont typeface="Arial" panose="020B0604020202020204" pitchFamily="34" charset="0"/>
              <a:buChar char="•"/>
            </a:pPr>
            <a:r>
              <a:rPr lang="en-US" sz="2400"/>
              <a:t>Squishy</a:t>
            </a:r>
            <a:endParaRPr lang="en-US" sz="2400">
              <a:ea typeface="Calibri"/>
              <a:cs typeface="Calibri"/>
            </a:endParaRPr>
          </a:p>
          <a:p>
            <a:pPr marL="285750" indent="-285750">
              <a:buFont typeface="Arial" panose="020B0604020202020204" pitchFamily="34" charset="0"/>
              <a:buChar char="•"/>
            </a:pPr>
            <a:r>
              <a:rPr lang="en-US" sz="2400"/>
              <a:t>Muddy</a:t>
            </a:r>
            <a:endParaRPr lang="en-US" sz="2400">
              <a:ea typeface="Calibri"/>
              <a:cs typeface="Calibri"/>
            </a:endParaRPr>
          </a:p>
          <a:p>
            <a:pPr marL="285750" indent="-285750">
              <a:buFont typeface="Arial" panose="020B0604020202020204" pitchFamily="34" charset="0"/>
              <a:buChar char="•"/>
            </a:pPr>
            <a:r>
              <a:rPr lang="en-US" sz="2400"/>
              <a:t>Shiny</a:t>
            </a:r>
            <a:endParaRPr lang="en-US" sz="2400">
              <a:ea typeface="Calibri"/>
              <a:cs typeface="Calibri"/>
            </a:endParaRPr>
          </a:p>
        </p:txBody>
      </p:sp>
      <p:pic>
        <p:nvPicPr>
          <p:cNvPr id="7" name="Picture 6" descr="Instructions from Hold Everything with a smock and a bib with elastic attached and a warning label">
            <a:extLst>
              <a:ext uri="{FF2B5EF4-FFF2-40B4-BE49-F238E27FC236}">
                <a16:creationId xmlns:a16="http://schemas.microsoft.com/office/drawing/2014/main" id="{34C092E6-A2CA-4910-9E60-383BDDF5F1A6}"/>
              </a:ext>
            </a:extLst>
          </p:cNvPr>
          <p:cNvPicPr>
            <a:picLocks noChangeAspect="1"/>
          </p:cNvPicPr>
          <p:nvPr/>
        </p:nvPicPr>
        <p:blipFill>
          <a:blip r:embed="rId5"/>
          <a:stretch>
            <a:fillRect/>
          </a:stretch>
        </p:blipFill>
        <p:spPr>
          <a:xfrm>
            <a:off x="6922725" y="2495932"/>
            <a:ext cx="2135539" cy="2847385"/>
          </a:xfrm>
          <a:prstGeom prst="rect">
            <a:avLst/>
          </a:prstGeom>
        </p:spPr>
      </p:pic>
      <p:pic>
        <p:nvPicPr>
          <p:cNvPr id="8" name="Picture 7" descr=" a baby under a mobile looking and reach towards a colorful shape to her right side">
            <a:extLst>
              <a:ext uri="{FF2B5EF4-FFF2-40B4-BE49-F238E27FC236}">
                <a16:creationId xmlns:a16="http://schemas.microsoft.com/office/drawing/2014/main" id="{DA4E66C5-A770-4A83-9426-A34F4C7AAC09}"/>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8567103" y="239244"/>
            <a:ext cx="3297590" cy="1854894"/>
          </a:xfrm>
          <a:prstGeom prst="rect">
            <a:avLst/>
          </a:prstGeom>
          <a:noFill/>
          <a:extLst>
            <a:ext uri="{909E8E84-426E-40DD-AFC4-6F175D3DCCD1}">
              <a14:hiddenFill xmlns:a14="http://schemas.microsoft.com/office/drawing/2010/main">
                <a:solidFill>
                  <a:srgbClr val="FFFFFF"/>
                </a:solidFill>
              </a14:hiddenFill>
            </a:ext>
          </a:extLst>
        </p:spPr>
      </p:pic>
      <p:pic>
        <p:nvPicPr>
          <p:cNvPr id="9" name="Picture 2" descr="A baby kicks toys on a Play Frame ">
            <a:extLst>
              <a:ext uri="{FF2B5EF4-FFF2-40B4-BE49-F238E27FC236}">
                <a16:creationId xmlns:a16="http://schemas.microsoft.com/office/drawing/2014/main" id="{872FE2AB-3E29-48E8-91A6-4C4AEA2BD6C1}"/>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9537203" y="2688521"/>
            <a:ext cx="2654796" cy="265479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880675822"/>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4DBA084-4426-49AC-804D-F1040D4F6287}"/>
              </a:ext>
            </a:extLst>
          </p:cNvPr>
          <p:cNvSpPr>
            <a:spLocks noGrp="1"/>
          </p:cNvSpPr>
          <p:nvPr>
            <p:ph type="title"/>
          </p:nvPr>
        </p:nvSpPr>
        <p:spPr/>
        <p:txBody>
          <a:bodyPr/>
          <a:lstStyle/>
          <a:p>
            <a:r>
              <a:rPr lang="en-US">
                <a:latin typeface="Helvetica Neue"/>
                <a:ea typeface="Arial"/>
                <a:cs typeface="Arial"/>
                <a:sym typeface="Arial"/>
              </a:rPr>
              <a:t>No book, no problem!</a:t>
            </a:r>
            <a:endParaRPr lang="en-US">
              <a:latin typeface="Helvetica Neue"/>
            </a:endParaRPr>
          </a:p>
        </p:txBody>
      </p:sp>
      <p:pic>
        <p:nvPicPr>
          <p:cNvPr id="4" name="Picture 4" descr="Cover of the Sweet Smell of Christmas">
            <a:extLst>
              <a:ext uri="{FF2B5EF4-FFF2-40B4-BE49-F238E27FC236}">
                <a16:creationId xmlns:a16="http://schemas.microsoft.com/office/drawing/2014/main" id="{F9A2E1F3-4DBD-4BEE-8A4C-1AC62B8B9989}"/>
              </a:ext>
            </a:extLst>
          </p:cNvPr>
          <p:cNvPicPr>
            <a:picLocks noGrp="1" noChangeAspect="1" noChangeArrowheads="1"/>
          </p:cNvPicPr>
          <p:nvPr>
            <p:ph idx="1"/>
          </p:nvPr>
        </p:nvPicPr>
        <p:blipFill>
          <a:blip r:embed="rId3">
            <a:extLst>
              <a:ext uri="{28A0092B-C50C-407E-A947-70E740481C1C}">
                <a14:useLocalDpi xmlns:a14="http://schemas.microsoft.com/office/drawing/2010/main" val="0"/>
              </a:ext>
            </a:extLst>
          </a:blip>
          <a:srcRect/>
          <a:stretch>
            <a:fillRect/>
          </a:stretch>
        </p:blipFill>
        <p:spPr bwMode="auto">
          <a:xfrm>
            <a:off x="656259" y="1499055"/>
            <a:ext cx="4217431" cy="3035624"/>
          </a:xfrm>
          <a:prstGeom prst="rect">
            <a:avLst/>
          </a:prstGeom>
          <a:noFill/>
          <a:extLst>
            <a:ext uri="{909E8E84-426E-40DD-AFC4-6F175D3DCCD1}">
              <a14:hiddenFill xmlns:a14="http://schemas.microsoft.com/office/drawing/2010/main">
                <a:solidFill>
                  <a:srgbClr val="FFFFFF"/>
                </a:solidFill>
              </a14:hiddenFill>
            </a:ext>
          </a:extLst>
        </p:spPr>
      </p:pic>
      <p:sp>
        <p:nvSpPr>
          <p:cNvPr id="5" name="Arrow: Right 4" descr="bold black arrow pointing from the book to the essential oils that go with it">
            <a:extLst>
              <a:ext uri="{FF2B5EF4-FFF2-40B4-BE49-F238E27FC236}">
                <a16:creationId xmlns:a16="http://schemas.microsoft.com/office/drawing/2014/main" id="{4315F3D5-C4D4-4E6A-A886-5653BF0D5E1C}"/>
              </a:ext>
            </a:extLst>
          </p:cNvPr>
          <p:cNvSpPr/>
          <p:nvPr/>
        </p:nvSpPr>
        <p:spPr>
          <a:xfrm>
            <a:off x="4535710" y="2396876"/>
            <a:ext cx="2642402" cy="1239982"/>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8" name="Picture 7" descr="Essential oils that connect with the story, a small burlap bag with &quot;Merry &amp; Bright&quot; written on it with a QR code attached&#10;The QR code is circled.">
            <a:extLst>
              <a:ext uri="{FF2B5EF4-FFF2-40B4-BE49-F238E27FC236}">
                <a16:creationId xmlns:a16="http://schemas.microsoft.com/office/drawing/2014/main" id="{08B42296-4B56-47A7-AE04-625919AB9CB1}"/>
              </a:ext>
            </a:extLst>
          </p:cNvPr>
          <p:cNvPicPr>
            <a:picLocks noChangeAspect="1"/>
          </p:cNvPicPr>
          <p:nvPr/>
        </p:nvPicPr>
        <p:blipFill>
          <a:blip r:embed="rId4"/>
          <a:stretch>
            <a:fillRect/>
          </a:stretch>
        </p:blipFill>
        <p:spPr>
          <a:xfrm>
            <a:off x="7839961" y="1253301"/>
            <a:ext cx="3764606" cy="4351397"/>
          </a:xfrm>
          <a:prstGeom prst="rect">
            <a:avLst/>
          </a:prstGeom>
        </p:spPr>
      </p:pic>
    </p:spTree>
    <p:extLst>
      <p:ext uri="{BB962C8B-B14F-4D97-AF65-F5344CB8AC3E}">
        <p14:creationId xmlns:p14="http://schemas.microsoft.com/office/powerpoint/2010/main" val="2614163808"/>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671399F-F074-4AC8-8155-CF13507842BB}"/>
              </a:ext>
            </a:extLst>
          </p:cNvPr>
          <p:cNvSpPr>
            <a:spLocks noGrp="1"/>
          </p:cNvSpPr>
          <p:nvPr>
            <p:ph type="title"/>
          </p:nvPr>
        </p:nvSpPr>
        <p:spPr/>
        <p:txBody>
          <a:bodyPr/>
          <a:lstStyle/>
          <a:p>
            <a:r>
              <a:rPr lang="en-US">
                <a:latin typeface="Helvetica Neue Medium"/>
              </a:rPr>
              <a:t>Hands-On Learning!</a:t>
            </a:r>
            <a:endParaRPr lang="en-US"/>
          </a:p>
        </p:txBody>
      </p:sp>
      <p:pic>
        <p:nvPicPr>
          <p:cNvPr id="4" name="Picture 6" descr="chid's hands explore tactile farm book with sheep ">
            <a:extLst>
              <a:ext uri="{FF2B5EF4-FFF2-40B4-BE49-F238E27FC236}">
                <a16:creationId xmlns:a16="http://schemas.microsoft.com/office/drawing/2014/main" id="{DCFEF98B-F43B-4CAE-BA68-C5ED32A10436}"/>
              </a:ext>
            </a:extLst>
          </p:cNvPr>
          <p:cNvPicPr>
            <a:picLocks noGrp="1" noChangeAspect="1"/>
          </p:cNvPicPr>
          <p:nvPr>
            <p:ph idx="1"/>
          </p:nvPr>
        </p:nvPicPr>
        <p:blipFill>
          <a:blip r:embed="rId3"/>
          <a:stretch>
            <a:fillRect/>
          </a:stretch>
        </p:blipFill>
        <p:spPr>
          <a:xfrm rot="16200000">
            <a:off x="1539723" y="1332532"/>
            <a:ext cx="2810054" cy="3750152"/>
          </a:xfrm>
          <a:prstGeom prst="rect">
            <a:avLst/>
          </a:prstGeom>
        </p:spPr>
      </p:pic>
      <p:pic>
        <p:nvPicPr>
          <p:cNvPr id="5" name="Picture 7" descr="toddler lying on beach towel in barn as several baby chicks scatter around him, 2 are near his face">
            <a:extLst>
              <a:ext uri="{FF2B5EF4-FFF2-40B4-BE49-F238E27FC236}">
                <a16:creationId xmlns:a16="http://schemas.microsoft.com/office/drawing/2014/main" id="{CDE4B2FE-D75C-427C-ABAA-9893E53E8D5D}"/>
              </a:ext>
            </a:extLst>
          </p:cNvPr>
          <p:cNvPicPr>
            <a:picLocks noChangeAspect="1"/>
          </p:cNvPicPr>
          <p:nvPr/>
        </p:nvPicPr>
        <p:blipFill>
          <a:blip r:embed="rId4"/>
          <a:stretch>
            <a:fillRect/>
          </a:stretch>
        </p:blipFill>
        <p:spPr>
          <a:xfrm rot="5400000">
            <a:off x="9453320" y="2369386"/>
            <a:ext cx="2169616" cy="1657049"/>
          </a:xfrm>
          <a:prstGeom prst="rect">
            <a:avLst/>
          </a:prstGeom>
        </p:spPr>
      </p:pic>
      <p:pic>
        <p:nvPicPr>
          <p:cNvPr id="3" name="Picture 5" descr="Toddler laying on back in a mound of feed corn">
            <a:extLst>
              <a:ext uri="{FF2B5EF4-FFF2-40B4-BE49-F238E27FC236}">
                <a16:creationId xmlns:a16="http://schemas.microsoft.com/office/drawing/2014/main" id="{928CD839-FAED-733A-84E2-819703B87D7E}"/>
              </a:ext>
            </a:extLst>
          </p:cNvPr>
          <p:cNvPicPr>
            <a:picLocks noChangeAspect="1"/>
          </p:cNvPicPr>
          <p:nvPr/>
        </p:nvPicPr>
        <p:blipFill>
          <a:blip r:embed="rId5"/>
          <a:stretch>
            <a:fillRect/>
          </a:stretch>
        </p:blipFill>
        <p:spPr>
          <a:xfrm>
            <a:off x="6486059" y="2007268"/>
            <a:ext cx="1714960" cy="2280493"/>
          </a:xfrm>
          <a:prstGeom prst="rect">
            <a:avLst/>
          </a:prstGeom>
        </p:spPr>
      </p:pic>
      <p:pic>
        <p:nvPicPr>
          <p:cNvPr id="6" name="Picture 6" descr="Toddler's feet inside a disposable tin pan filled with  bird seed">
            <a:extLst>
              <a:ext uri="{FF2B5EF4-FFF2-40B4-BE49-F238E27FC236}">
                <a16:creationId xmlns:a16="http://schemas.microsoft.com/office/drawing/2014/main" id="{54581D94-5F13-E22A-755A-54CDD6CC6111}"/>
              </a:ext>
            </a:extLst>
          </p:cNvPr>
          <p:cNvPicPr>
            <a:picLocks noChangeAspect="1"/>
          </p:cNvPicPr>
          <p:nvPr/>
        </p:nvPicPr>
        <p:blipFill>
          <a:blip r:embed="rId6"/>
          <a:stretch>
            <a:fillRect/>
          </a:stretch>
        </p:blipFill>
        <p:spPr>
          <a:xfrm rot="-5400000">
            <a:off x="5963796" y="3050753"/>
            <a:ext cx="1650694" cy="2207047"/>
          </a:xfrm>
          <a:prstGeom prst="rect">
            <a:avLst/>
          </a:prstGeom>
        </p:spPr>
      </p:pic>
      <p:pic>
        <p:nvPicPr>
          <p:cNvPr id="7" name="Picture 7" descr="goat with front paw on leg of child">
            <a:extLst>
              <a:ext uri="{FF2B5EF4-FFF2-40B4-BE49-F238E27FC236}">
                <a16:creationId xmlns:a16="http://schemas.microsoft.com/office/drawing/2014/main" id="{0FF7AE4A-81EC-3166-27C2-F0B7EA4EC1CC}"/>
              </a:ext>
            </a:extLst>
          </p:cNvPr>
          <p:cNvPicPr>
            <a:picLocks noChangeAspect="1"/>
          </p:cNvPicPr>
          <p:nvPr/>
        </p:nvPicPr>
        <p:blipFill>
          <a:blip r:embed="rId7"/>
          <a:stretch>
            <a:fillRect/>
          </a:stretch>
        </p:blipFill>
        <p:spPr>
          <a:xfrm>
            <a:off x="8204588" y="3422929"/>
            <a:ext cx="1503803" cy="2014251"/>
          </a:xfrm>
          <a:prstGeom prst="rect">
            <a:avLst/>
          </a:prstGeom>
        </p:spPr>
      </p:pic>
      <p:pic>
        <p:nvPicPr>
          <p:cNvPr id="8" name="Picture 8" descr="toddler sitting in a wheel chair touches a rabbit held in front of him">
            <a:extLst>
              <a:ext uri="{FF2B5EF4-FFF2-40B4-BE49-F238E27FC236}">
                <a16:creationId xmlns:a16="http://schemas.microsoft.com/office/drawing/2014/main" id="{5A8F0CAE-0F27-4B09-B708-D7CA618C233B}"/>
              </a:ext>
            </a:extLst>
          </p:cNvPr>
          <p:cNvPicPr>
            <a:picLocks noChangeAspect="1"/>
          </p:cNvPicPr>
          <p:nvPr/>
        </p:nvPicPr>
        <p:blipFill>
          <a:blip r:embed="rId8"/>
          <a:stretch>
            <a:fillRect/>
          </a:stretch>
        </p:blipFill>
        <p:spPr>
          <a:xfrm>
            <a:off x="8194017" y="1329874"/>
            <a:ext cx="1509926" cy="2091803"/>
          </a:xfrm>
          <a:prstGeom prst="rect">
            <a:avLst/>
          </a:prstGeom>
        </p:spPr>
      </p:pic>
    </p:spTree>
    <p:extLst>
      <p:ext uri="{BB962C8B-B14F-4D97-AF65-F5344CB8AC3E}">
        <p14:creationId xmlns:p14="http://schemas.microsoft.com/office/powerpoint/2010/main" val="177269578"/>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1CE4375-53B1-D0CF-0BD9-C212896D4749}"/>
              </a:ext>
            </a:extLst>
          </p:cNvPr>
          <p:cNvSpPr>
            <a:spLocks noGrp="1"/>
          </p:cNvSpPr>
          <p:nvPr>
            <p:ph type="title"/>
          </p:nvPr>
        </p:nvSpPr>
        <p:spPr/>
        <p:txBody>
          <a:bodyPr>
            <a:normAutofit/>
          </a:bodyPr>
          <a:lstStyle/>
          <a:p>
            <a:r>
              <a:rPr lang="en-US">
                <a:latin typeface="Helvetica Neue Medium"/>
              </a:rPr>
              <a:t>Let's Talk Funding!</a:t>
            </a:r>
            <a:endParaRPr lang="en-US"/>
          </a:p>
        </p:txBody>
      </p:sp>
      <p:sp>
        <p:nvSpPr>
          <p:cNvPr id="3" name="Content Placeholder 2">
            <a:extLst>
              <a:ext uri="{FF2B5EF4-FFF2-40B4-BE49-F238E27FC236}">
                <a16:creationId xmlns:a16="http://schemas.microsoft.com/office/drawing/2014/main" id="{9263687A-60BF-E29F-25A8-B6C0F6D88AFF}"/>
              </a:ext>
            </a:extLst>
          </p:cNvPr>
          <p:cNvSpPr>
            <a:spLocks noGrp="1"/>
          </p:cNvSpPr>
          <p:nvPr>
            <p:ph idx="1"/>
          </p:nvPr>
        </p:nvSpPr>
        <p:spPr>
          <a:xfrm>
            <a:off x="491837" y="1825625"/>
            <a:ext cx="3476897" cy="3408227"/>
          </a:xfrm>
        </p:spPr>
        <p:txBody>
          <a:bodyPr vert="horz" lIns="91440" tIns="45720" rIns="91440" bIns="45720" rtlCol="0" anchor="t">
            <a:normAutofit/>
          </a:bodyPr>
          <a:lstStyle/>
          <a:p>
            <a:pPr>
              <a:spcBef>
                <a:spcPts val="1200"/>
              </a:spcBef>
            </a:pPr>
            <a:r>
              <a:rPr lang="en-US" sz="2400">
                <a:solidFill>
                  <a:srgbClr val="262626"/>
                </a:solidFill>
                <a:latin typeface="Calibri"/>
              </a:rPr>
              <a:t>Donorschoose.org</a:t>
            </a:r>
          </a:p>
          <a:p>
            <a:pPr>
              <a:spcBef>
                <a:spcPts val="1200"/>
              </a:spcBef>
            </a:pPr>
            <a:r>
              <a:rPr lang="en-US" sz="2400">
                <a:solidFill>
                  <a:srgbClr val="262626"/>
                </a:solidFill>
                <a:latin typeface="Calibri"/>
              </a:rPr>
              <a:t>Kohl’s Cares</a:t>
            </a:r>
          </a:p>
          <a:p>
            <a:pPr>
              <a:spcBef>
                <a:spcPts val="1200"/>
              </a:spcBef>
            </a:pPr>
            <a:r>
              <a:rPr lang="en-US" sz="2400">
                <a:solidFill>
                  <a:srgbClr val="262626"/>
                </a:solidFill>
                <a:latin typeface="Calibri"/>
              </a:rPr>
              <a:t>Lions Club </a:t>
            </a:r>
          </a:p>
          <a:p>
            <a:pPr>
              <a:spcBef>
                <a:spcPts val="1200"/>
              </a:spcBef>
            </a:pPr>
            <a:r>
              <a:rPr lang="en-US" sz="2400">
                <a:solidFill>
                  <a:srgbClr val="262626"/>
                </a:solidFill>
                <a:latin typeface="Calibri"/>
              </a:rPr>
              <a:t>AER Local Member Grants</a:t>
            </a:r>
          </a:p>
          <a:p>
            <a:pPr>
              <a:spcBef>
                <a:spcPts val="1200"/>
              </a:spcBef>
            </a:pPr>
            <a:r>
              <a:rPr lang="en-US" sz="2400">
                <a:solidFill>
                  <a:srgbClr val="262626"/>
                </a:solidFill>
                <a:latin typeface="Calibri"/>
              </a:rPr>
              <a:t>Other ideas?</a:t>
            </a:r>
          </a:p>
          <a:p>
            <a:pPr>
              <a:spcBef>
                <a:spcPts val="1200"/>
              </a:spcBef>
            </a:pPr>
            <a:endParaRPr lang="en-US" sz="1600">
              <a:solidFill>
                <a:srgbClr val="262626"/>
              </a:solidFill>
              <a:latin typeface="Georgia"/>
            </a:endParaRPr>
          </a:p>
        </p:txBody>
      </p:sp>
      <p:pic>
        <p:nvPicPr>
          <p:cNvPr id="8" name="Picture 8" descr="Logo, company name&#10;&#10;Description automatically generated">
            <a:extLst>
              <a:ext uri="{FF2B5EF4-FFF2-40B4-BE49-F238E27FC236}">
                <a16:creationId xmlns:a16="http://schemas.microsoft.com/office/drawing/2014/main" id="{9EB1B6A5-0E58-311C-8EAA-7A92AC1080CC}"/>
              </a:ext>
            </a:extLst>
          </p:cNvPr>
          <p:cNvPicPr>
            <a:picLocks noGrp="1" noChangeAspect="1"/>
          </p:cNvPicPr>
          <p:nvPr>
            <p:ph idx="13"/>
          </p:nvPr>
        </p:nvPicPr>
        <p:blipFill>
          <a:blip r:embed="rId3"/>
          <a:stretch>
            <a:fillRect/>
          </a:stretch>
        </p:blipFill>
        <p:spPr>
          <a:xfrm>
            <a:off x="6407471" y="256465"/>
            <a:ext cx="4460765" cy="2344683"/>
          </a:xfrm>
        </p:spPr>
      </p:pic>
      <p:pic>
        <p:nvPicPr>
          <p:cNvPr id="9" name="Picture 9" descr="A group of people holding a sign&#10;&#10;Description automatically generated">
            <a:extLst>
              <a:ext uri="{FF2B5EF4-FFF2-40B4-BE49-F238E27FC236}">
                <a16:creationId xmlns:a16="http://schemas.microsoft.com/office/drawing/2014/main" id="{52A5E977-13E6-84C2-CB7F-6AB4426E2933}"/>
              </a:ext>
            </a:extLst>
          </p:cNvPr>
          <p:cNvPicPr>
            <a:picLocks noChangeAspect="1"/>
          </p:cNvPicPr>
          <p:nvPr/>
        </p:nvPicPr>
        <p:blipFill>
          <a:blip r:embed="rId4"/>
          <a:stretch>
            <a:fillRect/>
          </a:stretch>
        </p:blipFill>
        <p:spPr>
          <a:xfrm>
            <a:off x="4190808" y="2505408"/>
            <a:ext cx="2147614" cy="2834290"/>
          </a:xfrm>
          <a:prstGeom prst="rect">
            <a:avLst/>
          </a:prstGeom>
        </p:spPr>
      </p:pic>
      <p:pic>
        <p:nvPicPr>
          <p:cNvPr id="10" name="Picture 10" descr="Lions Club Logo&#10;">
            <a:extLst>
              <a:ext uri="{FF2B5EF4-FFF2-40B4-BE49-F238E27FC236}">
                <a16:creationId xmlns:a16="http://schemas.microsoft.com/office/drawing/2014/main" id="{8A660AA5-0EEE-964C-21E8-3C8CBC689EF0}"/>
              </a:ext>
            </a:extLst>
          </p:cNvPr>
          <p:cNvPicPr>
            <a:picLocks noChangeAspect="1"/>
          </p:cNvPicPr>
          <p:nvPr/>
        </p:nvPicPr>
        <p:blipFill>
          <a:blip r:embed="rId5"/>
          <a:stretch>
            <a:fillRect/>
          </a:stretch>
        </p:blipFill>
        <p:spPr>
          <a:xfrm>
            <a:off x="6406056" y="2606111"/>
            <a:ext cx="2743200" cy="2626743"/>
          </a:xfrm>
          <a:prstGeom prst="rect">
            <a:avLst/>
          </a:prstGeom>
        </p:spPr>
      </p:pic>
      <p:pic>
        <p:nvPicPr>
          <p:cNvPr id="11" name="Picture 11" descr="AER logo">
            <a:extLst>
              <a:ext uri="{FF2B5EF4-FFF2-40B4-BE49-F238E27FC236}">
                <a16:creationId xmlns:a16="http://schemas.microsoft.com/office/drawing/2014/main" id="{F6EC64E7-E45A-F624-41C6-3BAF15037268}"/>
              </a:ext>
            </a:extLst>
          </p:cNvPr>
          <p:cNvPicPr>
            <a:picLocks noChangeAspect="1"/>
          </p:cNvPicPr>
          <p:nvPr/>
        </p:nvPicPr>
        <p:blipFill>
          <a:blip r:embed="rId6"/>
          <a:stretch>
            <a:fillRect/>
          </a:stretch>
        </p:blipFill>
        <p:spPr>
          <a:xfrm>
            <a:off x="9261366" y="2942700"/>
            <a:ext cx="2743200" cy="1673290"/>
          </a:xfrm>
          <a:prstGeom prst="rect">
            <a:avLst/>
          </a:prstGeom>
        </p:spPr>
      </p:pic>
    </p:spTree>
    <p:extLst>
      <p:ext uri="{BB962C8B-B14F-4D97-AF65-F5344CB8AC3E}">
        <p14:creationId xmlns:p14="http://schemas.microsoft.com/office/powerpoint/2010/main" val="2086166557"/>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5" name="Rectangle 14">
            <a:extLst>
              <a:ext uri="{FF2B5EF4-FFF2-40B4-BE49-F238E27FC236}">
                <a16:creationId xmlns:a16="http://schemas.microsoft.com/office/drawing/2014/main" id="{2172A0AC-3DCE-4672-BCAF-28FEF91F602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Rectangle 16">
            <a:extLst>
              <a:ext uri="{FF2B5EF4-FFF2-40B4-BE49-F238E27FC236}">
                <a16:creationId xmlns:a16="http://schemas.microsoft.com/office/drawing/2014/main" id="{AE6F1C77-EDC9-4C5F-8C1C-62DD46BDA3C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5" name="Picture 5" descr=" A 3D printer prints a white duck on a black background">
            <a:extLst>
              <a:ext uri="{FF2B5EF4-FFF2-40B4-BE49-F238E27FC236}">
                <a16:creationId xmlns:a16="http://schemas.microsoft.com/office/drawing/2014/main" id="{F43BA3E5-CDB8-0743-4126-130E4FBC048C}"/>
              </a:ext>
            </a:extLst>
          </p:cNvPr>
          <p:cNvPicPr>
            <a:picLocks noGrp="1" noChangeAspect="1"/>
          </p:cNvPicPr>
          <p:nvPr>
            <p:ph idx="13"/>
          </p:nvPr>
        </p:nvPicPr>
        <p:blipFill rotWithShape="1">
          <a:blip r:embed="rId3">
            <a:alphaModFix amt="40000"/>
          </a:blip>
          <a:srcRect l="7586"/>
          <a:stretch/>
        </p:blipFill>
        <p:spPr>
          <a:xfrm>
            <a:off x="20" y="10"/>
            <a:ext cx="8450297" cy="6857990"/>
          </a:xfrm>
          <a:prstGeom prst="rect">
            <a:avLst/>
          </a:prstGeom>
        </p:spPr>
      </p:pic>
      <p:sp>
        <p:nvSpPr>
          <p:cNvPr id="2" name="Title 1">
            <a:extLst>
              <a:ext uri="{FF2B5EF4-FFF2-40B4-BE49-F238E27FC236}">
                <a16:creationId xmlns:a16="http://schemas.microsoft.com/office/drawing/2014/main" id="{01CE4375-53B1-D0CF-0BD9-C212896D4749}"/>
              </a:ext>
            </a:extLst>
          </p:cNvPr>
          <p:cNvSpPr>
            <a:spLocks noGrp="1"/>
          </p:cNvSpPr>
          <p:nvPr>
            <p:ph type="title"/>
          </p:nvPr>
        </p:nvSpPr>
        <p:spPr>
          <a:xfrm>
            <a:off x="838201" y="365125"/>
            <a:ext cx="5251316" cy="1627636"/>
          </a:xfrm>
        </p:spPr>
        <p:txBody>
          <a:bodyPr>
            <a:normAutofit/>
          </a:bodyPr>
          <a:lstStyle/>
          <a:p>
            <a:r>
              <a:rPr lang="en-US">
                <a:solidFill>
                  <a:srgbClr val="FFFFFF"/>
                </a:solidFill>
                <a:latin typeface="Helvetica Neue Medium"/>
              </a:rPr>
              <a:t>Let's Talk Collaboration!</a:t>
            </a:r>
            <a:endParaRPr lang="en-US">
              <a:solidFill>
                <a:srgbClr val="FFFFFF"/>
              </a:solidFill>
            </a:endParaRPr>
          </a:p>
        </p:txBody>
      </p:sp>
      <p:sp>
        <p:nvSpPr>
          <p:cNvPr id="3" name="Content Placeholder 2">
            <a:extLst>
              <a:ext uri="{FF2B5EF4-FFF2-40B4-BE49-F238E27FC236}">
                <a16:creationId xmlns:a16="http://schemas.microsoft.com/office/drawing/2014/main" id="{9263687A-60BF-E29F-25A8-B6C0F6D88AFF}"/>
              </a:ext>
            </a:extLst>
          </p:cNvPr>
          <p:cNvSpPr>
            <a:spLocks noGrp="1"/>
          </p:cNvSpPr>
          <p:nvPr>
            <p:ph idx="1"/>
          </p:nvPr>
        </p:nvSpPr>
        <p:spPr>
          <a:xfrm>
            <a:off x="838200" y="2219785"/>
            <a:ext cx="4619621" cy="2334217"/>
          </a:xfrm>
        </p:spPr>
        <p:txBody>
          <a:bodyPr vert="horz" lIns="91440" tIns="45720" rIns="91440" bIns="45720" rtlCol="0" anchor="t">
            <a:normAutofit/>
          </a:bodyPr>
          <a:lstStyle/>
          <a:p>
            <a:pPr marL="285750" indent="-285750">
              <a:spcBef>
                <a:spcPts val="1200"/>
              </a:spcBef>
            </a:pPr>
            <a:r>
              <a:rPr lang="en-US" sz="2400">
                <a:solidFill>
                  <a:srgbClr val="FFFFFF"/>
                </a:solidFill>
                <a:latin typeface="Calibri"/>
              </a:rPr>
              <a:t>3D Printing with STEM Teacher/ STEM students</a:t>
            </a:r>
          </a:p>
          <a:p>
            <a:pPr>
              <a:spcBef>
                <a:spcPts val="1200"/>
              </a:spcBef>
            </a:pPr>
            <a:r>
              <a:rPr lang="en-US" sz="2400">
                <a:solidFill>
                  <a:srgbClr val="FFFFFF"/>
                </a:solidFill>
                <a:latin typeface="Calibri"/>
              </a:rPr>
              <a:t>Woodshop/ Lions Club/ Eagle Scouts</a:t>
            </a:r>
          </a:p>
          <a:p>
            <a:pPr>
              <a:spcBef>
                <a:spcPts val="1200"/>
              </a:spcBef>
            </a:pPr>
            <a:r>
              <a:rPr lang="en-US" sz="2400">
                <a:solidFill>
                  <a:srgbClr val="FFFFFF"/>
                </a:solidFill>
                <a:latin typeface="Calibri"/>
              </a:rPr>
              <a:t>Other ideas?</a:t>
            </a:r>
          </a:p>
          <a:p>
            <a:pPr>
              <a:spcBef>
                <a:spcPts val="1200"/>
              </a:spcBef>
            </a:pPr>
            <a:endParaRPr lang="en-US" sz="2000">
              <a:solidFill>
                <a:srgbClr val="FFFFFF"/>
              </a:solidFill>
              <a:latin typeface="Georgia"/>
              <a:cs typeface="Calibri"/>
            </a:endParaRPr>
          </a:p>
          <a:p>
            <a:pPr>
              <a:spcBef>
                <a:spcPts val="1200"/>
              </a:spcBef>
            </a:pPr>
            <a:endParaRPr lang="en-US" sz="2000">
              <a:solidFill>
                <a:srgbClr val="FFFFFF"/>
              </a:solidFill>
              <a:latin typeface="Calibri"/>
              <a:cs typeface="Calibri"/>
            </a:endParaRPr>
          </a:p>
          <a:p>
            <a:pPr>
              <a:spcBef>
                <a:spcPts val="1200"/>
              </a:spcBef>
            </a:pPr>
            <a:endParaRPr lang="en-US" sz="2000">
              <a:solidFill>
                <a:srgbClr val="FFFFFF"/>
              </a:solidFill>
              <a:latin typeface="Georgia"/>
            </a:endParaRPr>
          </a:p>
        </p:txBody>
      </p:sp>
      <p:pic>
        <p:nvPicPr>
          <p:cNvPr id="10" name="Picture 10" descr="Lion's Club members assemble a PVC play space">
            <a:extLst>
              <a:ext uri="{FF2B5EF4-FFF2-40B4-BE49-F238E27FC236}">
                <a16:creationId xmlns:a16="http://schemas.microsoft.com/office/drawing/2014/main" id="{ABC95D47-0FDF-CC3A-9059-A1E9CAF2C017}"/>
              </a:ext>
            </a:extLst>
          </p:cNvPr>
          <p:cNvPicPr>
            <a:picLocks noChangeAspect="1"/>
          </p:cNvPicPr>
          <p:nvPr/>
        </p:nvPicPr>
        <p:blipFill rotWithShape="1">
          <a:blip r:embed="rId4"/>
          <a:srcRect l="140" r="34650"/>
          <a:stretch/>
        </p:blipFill>
        <p:spPr>
          <a:xfrm>
            <a:off x="6225997" y="10"/>
            <a:ext cx="5962785" cy="6857990"/>
          </a:xfrm>
          <a:custGeom>
            <a:avLst/>
            <a:gdLst/>
            <a:ahLst/>
            <a:cxnLst/>
            <a:rect l="l" t="t" r="r" b="b"/>
            <a:pathLst>
              <a:path w="5962785" h="6858000">
                <a:moveTo>
                  <a:pt x="1044839" y="0"/>
                </a:moveTo>
                <a:lnTo>
                  <a:pt x="5962785" y="0"/>
                </a:lnTo>
                <a:lnTo>
                  <a:pt x="5962785" y="6858000"/>
                </a:lnTo>
                <a:lnTo>
                  <a:pt x="1469886" y="6858000"/>
                </a:lnTo>
                <a:lnTo>
                  <a:pt x="1416006" y="6823984"/>
                </a:lnTo>
                <a:cubicBezTo>
                  <a:pt x="1356767" y="6787940"/>
                  <a:pt x="1296437" y="6755500"/>
                  <a:pt x="1232473" y="6733873"/>
                </a:cubicBezTo>
                <a:cubicBezTo>
                  <a:pt x="1145250" y="6705037"/>
                  <a:pt x="1060933" y="6654575"/>
                  <a:pt x="1075471" y="6503186"/>
                </a:cubicBezTo>
                <a:cubicBezTo>
                  <a:pt x="1078378" y="6459932"/>
                  <a:pt x="1055118" y="6427493"/>
                  <a:pt x="1020229" y="6438306"/>
                </a:cubicBezTo>
                <a:cubicBezTo>
                  <a:pt x="953358" y="6459932"/>
                  <a:pt x="921375" y="6398656"/>
                  <a:pt x="883579" y="6351798"/>
                </a:cubicBezTo>
                <a:cubicBezTo>
                  <a:pt x="816707" y="6268895"/>
                  <a:pt x="752743" y="6182387"/>
                  <a:pt x="645167" y="6167969"/>
                </a:cubicBezTo>
                <a:cubicBezTo>
                  <a:pt x="665519" y="6103088"/>
                  <a:pt x="700408" y="6110298"/>
                  <a:pt x="732391" y="6124716"/>
                </a:cubicBezTo>
                <a:cubicBezTo>
                  <a:pt x="816707" y="6160761"/>
                  <a:pt x="901023" y="6200410"/>
                  <a:pt x="985339" y="6236455"/>
                </a:cubicBezTo>
                <a:cubicBezTo>
                  <a:pt x="1040581" y="6258081"/>
                  <a:pt x="1095822" y="6290522"/>
                  <a:pt x="1168509" y="6265291"/>
                </a:cubicBezTo>
                <a:cubicBezTo>
                  <a:pt x="1104545" y="6135530"/>
                  <a:pt x="996969" y="6110298"/>
                  <a:pt x="909746" y="6070649"/>
                </a:cubicBezTo>
                <a:cubicBezTo>
                  <a:pt x="802169" y="6020185"/>
                  <a:pt x="738206" y="5926470"/>
                  <a:pt x="659704" y="5818335"/>
                </a:cubicBezTo>
                <a:cubicBezTo>
                  <a:pt x="738206" y="5789500"/>
                  <a:pt x="787632" y="5868798"/>
                  <a:pt x="851597" y="5865193"/>
                </a:cubicBezTo>
                <a:cubicBezTo>
                  <a:pt x="854504" y="5854380"/>
                  <a:pt x="860319" y="5832753"/>
                  <a:pt x="860319" y="5832753"/>
                </a:cubicBezTo>
                <a:cubicBezTo>
                  <a:pt x="755650" y="5775081"/>
                  <a:pt x="709132" y="5666947"/>
                  <a:pt x="691686" y="5533581"/>
                </a:cubicBezTo>
                <a:cubicBezTo>
                  <a:pt x="685872" y="5465095"/>
                  <a:pt x="648075" y="5443468"/>
                  <a:pt x="610278" y="5411029"/>
                </a:cubicBezTo>
                <a:cubicBezTo>
                  <a:pt x="482350" y="5299289"/>
                  <a:pt x="345700" y="5198364"/>
                  <a:pt x="238123" y="5046976"/>
                </a:cubicBezTo>
                <a:cubicBezTo>
                  <a:pt x="363144" y="5064998"/>
                  <a:pt x="461997" y="5165924"/>
                  <a:pt x="592833" y="5209177"/>
                </a:cubicBezTo>
                <a:cubicBezTo>
                  <a:pt x="488165" y="5043371"/>
                  <a:pt x="351514" y="4956864"/>
                  <a:pt x="226494" y="4855939"/>
                </a:cubicBezTo>
                <a:cubicBezTo>
                  <a:pt x="168344" y="4809081"/>
                  <a:pt x="116011" y="4751408"/>
                  <a:pt x="49139" y="4726177"/>
                </a:cubicBezTo>
                <a:cubicBezTo>
                  <a:pt x="25879" y="4718968"/>
                  <a:pt x="-14825" y="4700947"/>
                  <a:pt x="5527" y="4650483"/>
                </a:cubicBezTo>
                <a:cubicBezTo>
                  <a:pt x="22972" y="4607230"/>
                  <a:pt x="54954" y="4621648"/>
                  <a:pt x="84029" y="4632460"/>
                </a:cubicBezTo>
                <a:cubicBezTo>
                  <a:pt x="153807" y="4661296"/>
                  <a:pt x="229401" y="4661296"/>
                  <a:pt x="325347" y="4661296"/>
                </a:cubicBezTo>
                <a:cubicBezTo>
                  <a:pt x="243939" y="4524326"/>
                  <a:pt x="95658" y="4567580"/>
                  <a:pt x="25879" y="4423401"/>
                </a:cubicBezTo>
                <a:cubicBezTo>
                  <a:pt x="113103" y="4398170"/>
                  <a:pt x="179975" y="4448632"/>
                  <a:pt x="249753" y="4459446"/>
                </a:cubicBezTo>
                <a:cubicBezTo>
                  <a:pt x="313718" y="4470259"/>
                  <a:pt x="328254" y="4445028"/>
                  <a:pt x="313718" y="4365729"/>
                </a:cubicBezTo>
                <a:cubicBezTo>
                  <a:pt x="290458" y="4243177"/>
                  <a:pt x="325347" y="4181900"/>
                  <a:pt x="418386" y="4214341"/>
                </a:cubicBezTo>
                <a:cubicBezTo>
                  <a:pt x="505609" y="4246781"/>
                  <a:pt x="514332" y="4199922"/>
                  <a:pt x="491072" y="4131438"/>
                </a:cubicBezTo>
                <a:cubicBezTo>
                  <a:pt x="456183" y="4030512"/>
                  <a:pt x="493979" y="3951214"/>
                  <a:pt x="520147" y="3864706"/>
                </a:cubicBezTo>
                <a:cubicBezTo>
                  <a:pt x="560851" y="3734945"/>
                  <a:pt x="543407" y="3670064"/>
                  <a:pt x="459090" y="3572743"/>
                </a:cubicBezTo>
                <a:cubicBezTo>
                  <a:pt x="409664" y="3518676"/>
                  <a:pt x="360236" y="3471818"/>
                  <a:pt x="290458" y="3424959"/>
                </a:cubicBezTo>
                <a:cubicBezTo>
                  <a:pt x="450368" y="3399728"/>
                  <a:pt x="284643" y="3313221"/>
                  <a:pt x="339884" y="3259153"/>
                </a:cubicBezTo>
                <a:cubicBezTo>
                  <a:pt x="453275" y="3237527"/>
                  <a:pt x="543407" y="3410542"/>
                  <a:pt x="697501" y="3360078"/>
                </a:cubicBezTo>
                <a:cubicBezTo>
                  <a:pt x="511425" y="3212294"/>
                  <a:pt x="302087" y="3165436"/>
                  <a:pt x="165437" y="2967190"/>
                </a:cubicBezTo>
                <a:cubicBezTo>
                  <a:pt x="197419" y="2923937"/>
                  <a:pt x="229401" y="2967190"/>
                  <a:pt x="255568" y="2949167"/>
                </a:cubicBezTo>
                <a:cubicBezTo>
                  <a:pt x="255568" y="2938354"/>
                  <a:pt x="560851" y="3006840"/>
                  <a:pt x="578296" y="2725691"/>
                </a:cubicBezTo>
                <a:cubicBezTo>
                  <a:pt x="584111" y="2725691"/>
                  <a:pt x="589926" y="2725691"/>
                  <a:pt x="595740" y="2714876"/>
                </a:cubicBezTo>
                <a:cubicBezTo>
                  <a:pt x="627722" y="2675228"/>
                  <a:pt x="598648" y="2581510"/>
                  <a:pt x="650982" y="2574301"/>
                </a:cubicBezTo>
                <a:cubicBezTo>
                  <a:pt x="709132" y="2567092"/>
                  <a:pt x="764373" y="2534653"/>
                  <a:pt x="825429" y="2552674"/>
                </a:cubicBezTo>
                <a:cubicBezTo>
                  <a:pt x="871949" y="2567092"/>
                  <a:pt x="921375" y="2585115"/>
                  <a:pt x="970802" y="2585115"/>
                </a:cubicBezTo>
                <a:cubicBezTo>
                  <a:pt x="1023136" y="2585115"/>
                  <a:pt x="1095822" y="2707668"/>
                  <a:pt x="1127805" y="2545465"/>
                </a:cubicBezTo>
                <a:cubicBezTo>
                  <a:pt x="1127805" y="2538257"/>
                  <a:pt x="1217936" y="2556280"/>
                  <a:pt x="1267362" y="2563488"/>
                </a:cubicBezTo>
                <a:cubicBezTo>
                  <a:pt x="1308067" y="2570698"/>
                  <a:pt x="1357494" y="2603137"/>
                  <a:pt x="1386568" y="2538257"/>
                </a:cubicBezTo>
                <a:cubicBezTo>
                  <a:pt x="1401105" y="2498607"/>
                  <a:pt x="1331326" y="2426518"/>
                  <a:pt x="1270270" y="2419309"/>
                </a:cubicBezTo>
                <a:cubicBezTo>
                  <a:pt x="1215029" y="2412101"/>
                  <a:pt x="1159787" y="2404892"/>
                  <a:pt x="1107453" y="2419309"/>
                </a:cubicBezTo>
                <a:cubicBezTo>
                  <a:pt x="1043489" y="2437331"/>
                  <a:pt x="1008599" y="2408495"/>
                  <a:pt x="991154" y="2343615"/>
                </a:cubicBezTo>
                <a:cubicBezTo>
                  <a:pt x="970802" y="2275131"/>
                  <a:pt x="933005" y="2239085"/>
                  <a:pt x="880671" y="2206645"/>
                </a:cubicBezTo>
                <a:cubicBezTo>
                  <a:pt x="752743" y="2127346"/>
                  <a:pt x="630630" y="2033629"/>
                  <a:pt x="491072" y="1986771"/>
                </a:cubicBezTo>
                <a:cubicBezTo>
                  <a:pt x="464905" y="1979562"/>
                  <a:pt x="432923" y="1965145"/>
                  <a:pt x="421293" y="1903868"/>
                </a:cubicBezTo>
                <a:cubicBezTo>
                  <a:pt x="799262" y="1997584"/>
                  <a:pt x="1142342" y="2239085"/>
                  <a:pt x="1531941" y="2224667"/>
                </a:cubicBezTo>
                <a:cubicBezTo>
                  <a:pt x="1427272" y="2148974"/>
                  <a:pt x="1302252" y="2145369"/>
                  <a:pt x="1188861" y="2091301"/>
                </a:cubicBezTo>
                <a:cubicBezTo>
                  <a:pt x="1270270" y="2051652"/>
                  <a:pt x="1345864" y="2094906"/>
                  <a:pt x="1421458" y="2116532"/>
                </a:cubicBezTo>
                <a:cubicBezTo>
                  <a:pt x="1485422" y="2134554"/>
                  <a:pt x="1543571" y="2138160"/>
                  <a:pt x="1549386" y="2026420"/>
                </a:cubicBezTo>
                <a:cubicBezTo>
                  <a:pt x="1549386" y="2015607"/>
                  <a:pt x="1549386" y="2008398"/>
                  <a:pt x="1549386" y="1997584"/>
                </a:cubicBezTo>
                <a:cubicBezTo>
                  <a:pt x="1526126" y="1950727"/>
                  <a:pt x="1494144" y="1929099"/>
                  <a:pt x="1453440" y="1914682"/>
                </a:cubicBezTo>
                <a:cubicBezTo>
                  <a:pt x="1430180" y="1907473"/>
                  <a:pt x="1398198" y="1893056"/>
                  <a:pt x="1398198" y="1860614"/>
                </a:cubicBezTo>
                <a:cubicBezTo>
                  <a:pt x="1401105" y="1738063"/>
                  <a:pt x="1322604" y="1702018"/>
                  <a:pt x="1247011" y="1665972"/>
                </a:cubicBezTo>
                <a:cubicBezTo>
                  <a:pt x="1287715" y="1604696"/>
                  <a:pt x="1322604" y="1647950"/>
                  <a:pt x="1354586" y="1644345"/>
                </a:cubicBezTo>
                <a:cubicBezTo>
                  <a:pt x="1374939" y="1640741"/>
                  <a:pt x="1395290" y="1637138"/>
                  <a:pt x="1395290" y="1604696"/>
                </a:cubicBezTo>
                <a:cubicBezTo>
                  <a:pt x="1395290" y="1579465"/>
                  <a:pt x="1386568" y="1547025"/>
                  <a:pt x="1366216" y="1547025"/>
                </a:cubicBezTo>
                <a:cubicBezTo>
                  <a:pt x="1238288" y="1543420"/>
                  <a:pt x="1165601" y="1370405"/>
                  <a:pt x="1031858" y="1370405"/>
                </a:cubicBezTo>
                <a:cubicBezTo>
                  <a:pt x="950450" y="1370405"/>
                  <a:pt x="1072563" y="1273083"/>
                  <a:pt x="1005692" y="1233435"/>
                </a:cubicBezTo>
                <a:cubicBezTo>
                  <a:pt x="991154" y="1222621"/>
                  <a:pt x="1046396" y="1208203"/>
                  <a:pt x="1069655" y="1211808"/>
                </a:cubicBezTo>
                <a:cubicBezTo>
                  <a:pt x="1092915" y="1215412"/>
                  <a:pt x="1113268" y="1240644"/>
                  <a:pt x="1142342" y="1222621"/>
                </a:cubicBezTo>
                <a:cubicBezTo>
                  <a:pt x="1156879" y="1157741"/>
                  <a:pt x="1119082" y="1132510"/>
                  <a:pt x="1084193" y="1114487"/>
                </a:cubicBezTo>
                <a:cubicBezTo>
                  <a:pt x="1008599" y="1071234"/>
                  <a:pt x="933005" y="1020771"/>
                  <a:pt x="848689" y="1006353"/>
                </a:cubicBezTo>
                <a:cubicBezTo>
                  <a:pt x="819615" y="1002748"/>
                  <a:pt x="802169" y="984726"/>
                  <a:pt x="805077" y="948681"/>
                </a:cubicBezTo>
                <a:cubicBezTo>
                  <a:pt x="810892" y="901822"/>
                  <a:pt x="839967" y="916240"/>
                  <a:pt x="863226" y="919844"/>
                </a:cubicBezTo>
                <a:cubicBezTo>
                  <a:pt x="877764" y="923450"/>
                  <a:pt x="892301" y="934263"/>
                  <a:pt x="906838" y="909031"/>
                </a:cubicBezTo>
                <a:cubicBezTo>
                  <a:pt x="566666" y="653113"/>
                  <a:pt x="386404" y="667532"/>
                  <a:pt x="5527" y="458471"/>
                </a:cubicBezTo>
                <a:cubicBezTo>
                  <a:pt x="89843" y="418822"/>
                  <a:pt x="150900" y="447658"/>
                  <a:pt x="209049" y="454867"/>
                </a:cubicBezTo>
                <a:cubicBezTo>
                  <a:pt x="354422" y="472890"/>
                  <a:pt x="264290" y="505329"/>
                  <a:pt x="409664" y="526956"/>
                </a:cubicBezTo>
                <a:cubicBezTo>
                  <a:pt x="479443" y="537770"/>
                  <a:pt x="543407" y="573815"/>
                  <a:pt x="621908" y="516143"/>
                </a:cubicBezTo>
                <a:cubicBezTo>
                  <a:pt x="674242" y="476494"/>
                  <a:pt x="758558" y="519747"/>
                  <a:pt x="822522" y="552188"/>
                </a:cubicBezTo>
                <a:cubicBezTo>
                  <a:pt x="874856" y="581024"/>
                  <a:pt x="927190" y="588232"/>
                  <a:pt x="996969" y="552188"/>
                </a:cubicBezTo>
                <a:cubicBezTo>
                  <a:pt x="933005" y="530562"/>
                  <a:pt x="883579" y="512539"/>
                  <a:pt x="834151" y="498120"/>
                </a:cubicBezTo>
                <a:cubicBezTo>
                  <a:pt x="793447" y="487307"/>
                  <a:pt x="770187" y="462076"/>
                  <a:pt x="773095" y="408008"/>
                </a:cubicBezTo>
                <a:cubicBezTo>
                  <a:pt x="773095" y="379172"/>
                  <a:pt x="764373" y="339523"/>
                  <a:pt x="793447" y="325106"/>
                </a:cubicBezTo>
                <a:cubicBezTo>
                  <a:pt x="816707" y="310688"/>
                  <a:pt x="848689" y="325106"/>
                  <a:pt x="860319" y="350336"/>
                </a:cubicBezTo>
                <a:cubicBezTo>
                  <a:pt x="874856" y="397195"/>
                  <a:pt x="889393" y="440449"/>
                  <a:pt x="938820" y="444054"/>
                </a:cubicBezTo>
                <a:cubicBezTo>
                  <a:pt x="1005692" y="451262"/>
                  <a:pt x="967894" y="422426"/>
                  <a:pt x="956265" y="386381"/>
                </a:cubicBezTo>
                <a:cubicBezTo>
                  <a:pt x="944635" y="346733"/>
                  <a:pt x="979525" y="335919"/>
                  <a:pt x="1002784" y="343127"/>
                </a:cubicBezTo>
                <a:cubicBezTo>
                  <a:pt x="1090008" y="375569"/>
                  <a:pt x="1180139" y="317897"/>
                  <a:pt x="1270270" y="364755"/>
                </a:cubicBezTo>
                <a:cubicBezTo>
                  <a:pt x="1247011" y="249411"/>
                  <a:pt x="1197583" y="198949"/>
                  <a:pt x="1092915" y="180926"/>
                </a:cubicBezTo>
                <a:cubicBezTo>
                  <a:pt x="1055118" y="177322"/>
                  <a:pt x="1014414" y="184530"/>
                  <a:pt x="979525" y="152090"/>
                </a:cubicBezTo>
                <a:cubicBezTo>
                  <a:pt x="959172" y="134068"/>
                  <a:pt x="938820" y="112441"/>
                  <a:pt x="953358" y="76396"/>
                </a:cubicBezTo>
                <a:cubicBezTo>
                  <a:pt x="962080" y="51165"/>
                  <a:pt x="985339" y="51165"/>
                  <a:pt x="1005692" y="58373"/>
                </a:cubicBezTo>
                <a:cubicBezTo>
                  <a:pt x="1090008" y="98023"/>
                  <a:pt x="1180139" y="108837"/>
                  <a:pt x="1267362" y="123254"/>
                </a:cubicBezTo>
                <a:cubicBezTo>
                  <a:pt x="1281900" y="126859"/>
                  <a:pt x="1296437" y="134068"/>
                  <a:pt x="1310975" y="98023"/>
                </a:cubicBezTo>
                <a:cubicBezTo>
                  <a:pt x="1260095" y="81803"/>
                  <a:pt x="1209941" y="62879"/>
                  <a:pt x="1159787" y="43505"/>
                </a:cubicBezTo>
                <a:close/>
              </a:path>
            </a:pathLst>
          </a:custGeom>
        </p:spPr>
      </p:pic>
    </p:spTree>
    <p:extLst>
      <p:ext uri="{BB962C8B-B14F-4D97-AF65-F5344CB8AC3E}">
        <p14:creationId xmlns:p14="http://schemas.microsoft.com/office/powerpoint/2010/main" val="1388731765"/>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B2BA651-8058-C8F0-0F02-4A0CBB43F739}"/>
              </a:ext>
            </a:extLst>
          </p:cNvPr>
          <p:cNvSpPr>
            <a:spLocks noGrp="1"/>
          </p:cNvSpPr>
          <p:nvPr>
            <p:ph type="title"/>
          </p:nvPr>
        </p:nvSpPr>
        <p:spPr/>
        <p:txBody>
          <a:bodyPr/>
          <a:lstStyle/>
          <a:p>
            <a:r>
              <a:rPr lang="en-US">
                <a:latin typeface="Helvetica Neue Medium"/>
              </a:rPr>
              <a:t>Eagle Scout Projects</a:t>
            </a:r>
            <a:endParaRPr lang="en-US"/>
          </a:p>
        </p:txBody>
      </p:sp>
      <p:pic>
        <p:nvPicPr>
          <p:cNvPr id="5" name="Picture 5" descr="a high school boy in an Eagle Scout uniform stands next to a woman pushing a cart with several standing peg board books">
            <a:extLst>
              <a:ext uri="{FF2B5EF4-FFF2-40B4-BE49-F238E27FC236}">
                <a16:creationId xmlns:a16="http://schemas.microsoft.com/office/drawing/2014/main" id="{EB81DD93-BD2B-5150-E8D2-A2704A9053CA}"/>
              </a:ext>
            </a:extLst>
          </p:cNvPr>
          <p:cNvPicPr>
            <a:picLocks noGrp="1" noChangeAspect="1"/>
          </p:cNvPicPr>
          <p:nvPr>
            <p:ph idx="1"/>
          </p:nvPr>
        </p:nvPicPr>
        <p:blipFill>
          <a:blip r:embed="rId3"/>
          <a:stretch>
            <a:fillRect/>
          </a:stretch>
        </p:blipFill>
        <p:spPr>
          <a:xfrm>
            <a:off x="584257" y="1458396"/>
            <a:ext cx="3767425" cy="2785369"/>
          </a:xfrm>
        </p:spPr>
      </p:pic>
      <p:pic>
        <p:nvPicPr>
          <p:cNvPr id="7" name="Picture 7" descr="toddler's hands reaches for hanging toothbrush and oral motor devices">
            <a:extLst>
              <a:ext uri="{FF2B5EF4-FFF2-40B4-BE49-F238E27FC236}">
                <a16:creationId xmlns:a16="http://schemas.microsoft.com/office/drawing/2014/main" id="{68FFA954-D22E-D993-292F-DC839E0726E8}"/>
              </a:ext>
            </a:extLst>
          </p:cNvPr>
          <p:cNvPicPr>
            <a:picLocks noChangeAspect="1"/>
          </p:cNvPicPr>
          <p:nvPr/>
        </p:nvPicPr>
        <p:blipFill>
          <a:blip r:embed="rId4"/>
          <a:stretch>
            <a:fillRect/>
          </a:stretch>
        </p:blipFill>
        <p:spPr>
          <a:xfrm>
            <a:off x="4863002" y="2168744"/>
            <a:ext cx="2109340" cy="3444607"/>
          </a:xfrm>
          <a:prstGeom prst="rect">
            <a:avLst/>
          </a:prstGeom>
        </p:spPr>
      </p:pic>
      <p:pic>
        <p:nvPicPr>
          <p:cNvPr id="8" name="Picture 8" descr="High school boy in Eagle Scout Uniform sits on a bench surrounded by wooden mobile's with varioious items ">
            <a:extLst>
              <a:ext uri="{FF2B5EF4-FFF2-40B4-BE49-F238E27FC236}">
                <a16:creationId xmlns:a16="http://schemas.microsoft.com/office/drawing/2014/main" id="{058D5F61-6F40-1822-5E82-78DCD314CA5E}"/>
              </a:ext>
            </a:extLst>
          </p:cNvPr>
          <p:cNvPicPr>
            <a:picLocks noChangeAspect="1"/>
          </p:cNvPicPr>
          <p:nvPr/>
        </p:nvPicPr>
        <p:blipFill rotWithShape="1">
          <a:blip r:embed="rId5"/>
          <a:srcRect l="13315" t="24608" r="22428" b="15436"/>
          <a:stretch/>
        </p:blipFill>
        <p:spPr>
          <a:xfrm>
            <a:off x="7487394" y="1528133"/>
            <a:ext cx="4433519" cy="3131179"/>
          </a:xfrm>
          <a:prstGeom prst="rect">
            <a:avLst/>
          </a:prstGeom>
        </p:spPr>
      </p:pic>
    </p:spTree>
    <p:extLst>
      <p:ext uri="{BB962C8B-B14F-4D97-AF65-F5344CB8AC3E}">
        <p14:creationId xmlns:p14="http://schemas.microsoft.com/office/powerpoint/2010/main" val="2769853273"/>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33D28E4-D05D-3CE9-0FBF-022CF2E0EDA2}"/>
              </a:ext>
            </a:extLst>
          </p:cNvPr>
          <p:cNvSpPr>
            <a:spLocks noGrp="1"/>
          </p:cNvSpPr>
          <p:nvPr>
            <p:ph type="title"/>
          </p:nvPr>
        </p:nvSpPr>
        <p:spPr>
          <a:xfrm>
            <a:off x="925388" y="518401"/>
            <a:ext cx="10515600" cy="5077835"/>
          </a:xfrm>
        </p:spPr>
        <p:txBody>
          <a:bodyPr vert="horz" lIns="91440" tIns="45720" rIns="91440" bIns="45720" rtlCol="0" anchor="t">
            <a:normAutofit/>
          </a:bodyPr>
          <a:lstStyle/>
          <a:p>
            <a:r>
              <a:rPr lang="en-US">
                <a:latin typeface="Helvetica Neue"/>
              </a:rPr>
              <a:t>When You Provide Opportunities to...</a:t>
            </a:r>
            <a:br>
              <a:rPr lang="en-US" dirty="0">
                <a:latin typeface="Helvetica Neue"/>
              </a:rPr>
            </a:br>
            <a:br>
              <a:rPr lang="en-US" dirty="0">
                <a:latin typeface="Helvetica Neue"/>
              </a:rPr>
            </a:br>
            <a:r>
              <a:rPr lang="en-US" sz="2900" dirty="0">
                <a:latin typeface="Calibri"/>
                <a:cs typeface="Calibri"/>
              </a:rPr>
              <a:t>Team Up for Literacy</a:t>
            </a:r>
          </a:p>
          <a:p>
            <a:endParaRPr lang="en-US" sz="4600" dirty="0">
              <a:latin typeface="Calibri"/>
              <a:cs typeface="Calibri"/>
            </a:endParaRPr>
          </a:p>
          <a:p>
            <a:r>
              <a:rPr lang="en-US" sz="4600" dirty="0">
                <a:latin typeface="Calibri"/>
                <a:cs typeface="Calibri"/>
              </a:rPr>
              <a:t>Your Child Will Reach His Potential to …</a:t>
            </a:r>
            <a:br>
              <a:rPr lang="en-US" sz="4600" dirty="0">
                <a:latin typeface="Calibri"/>
                <a:cs typeface="Calibri"/>
              </a:rPr>
            </a:br>
            <a:endParaRPr lang="en-US" sz="4600" dirty="0">
              <a:latin typeface="Calibri"/>
              <a:cs typeface="Calibri"/>
            </a:endParaRPr>
          </a:p>
          <a:p>
            <a:r>
              <a:rPr lang="en-US" sz="2700" dirty="0">
                <a:latin typeface="Calibri"/>
                <a:cs typeface="Calibri"/>
              </a:rPr>
              <a:t>Launch into literacy with support from a committed team. </a:t>
            </a:r>
          </a:p>
          <a:p>
            <a:pPr algn="r">
              <a:spcBef>
                <a:spcPts val="1000"/>
              </a:spcBef>
            </a:pPr>
            <a:r>
              <a:rPr lang="en-US" sz="2700" dirty="0">
                <a:latin typeface="Calibri"/>
                <a:cs typeface="Calibri"/>
              </a:rPr>
              <a:t>-Dr. Kay Clarke, </a:t>
            </a:r>
            <a:r>
              <a:rPr lang="en-US" sz="2700" dirty="0" err="1">
                <a:latin typeface="Calibri"/>
                <a:cs typeface="Calibri"/>
              </a:rPr>
              <a:t>Laptime</a:t>
            </a:r>
            <a:r>
              <a:rPr lang="en-US" sz="2700" dirty="0">
                <a:latin typeface="Calibri"/>
                <a:cs typeface="Calibri"/>
              </a:rPr>
              <a:t> and Lullabies</a:t>
            </a:r>
            <a:endParaRPr lang="en-US" dirty="0"/>
          </a:p>
        </p:txBody>
      </p:sp>
    </p:spTree>
    <p:extLst>
      <p:ext uri="{BB962C8B-B14F-4D97-AF65-F5344CB8AC3E}">
        <p14:creationId xmlns:p14="http://schemas.microsoft.com/office/powerpoint/2010/main" val="3969438669"/>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1" name="Rectangle 10">
            <a:extLst>
              <a:ext uri="{FF2B5EF4-FFF2-40B4-BE49-F238E27FC236}">
                <a16:creationId xmlns:a16="http://schemas.microsoft.com/office/drawing/2014/main" id="{04812C46-200A-4DEB-A05E-3ED6C68C238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6" name="Picture 5" descr="Pictured are three girls in swimsuits diving into water while holding books">
            <a:extLst>
              <a:ext uri="{FF2B5EF4-FFF2-40B4-BE49-F238E27FC236}">
                <a16:creationId xmlns:a16="http://schemas.microsoft.com/office/drawing/2014/main" id="{62F76912-3CF1-0EB3-8A81-A8C20D718104}"/>
              </a:ext>
            </a:extLst>
          </p:cNvPr>
          <p:cNvPicPr>
            <a:picLocks noChangeAspect="1"/>
          </p:cNvPicPr>
          <p:nvPr/>
        </p:nvPicPr>
        <p:blipFill rotWithShape="1">
          <a:blip r:embed="rId3"/>
          <a:srcRect r="5882" b="-1"/>
          <a:stretch/>
        </p:blipFill>
        <p:spPr>
          <a:xfrm>
            <a:off x="1" y="10"/>
            <a:ext cx="9669642" cy="6857990"/>
          </a:xfrm>
          <a:prstGeom prst="rect">
            <a:avLst/>
          </a:prstGeom>
        </p:spPr>
      </p:pic>
      <p:sp>
        <p:nvSpPr>
          <p:cNvPr id="13" name="Rectangle 12">
            <a:extLst>
              <a:ext uri="{FF2B5EF4-FFF2-40B4-BE49-F238E27FC236}">
                <a16:creationId xmlns:a16="http://schemas.microsoft.com/office/drawing/2014/main" id="{D1EA859B-E555-4109-94F3-6700E046E00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5125019" y="0"/>
            <a:ext cx="7066978" cy="6858000"/>
          </a:xfrm>
          <a:prstGeom prst="rect">
            <a:avLst/>
          </a:prstGeom>
          <a:gradFill>
            <a:gsLst>
              <a:gs pos="48000">
                <a:schemeClr val="bg1"/>
              </a:gs>
              <a:gs pos="35000">
                <a:schemeClr val="bg1">
                  <a:alpha val="77000"/>
                </a:schemeClr>
              </a:gs>
              <a:gs pos="19000">
                <a:schemeClr val="bg1">
                  <a:alpha val="38000"/>
                </a:schemeClr>
              </a:gs>
              <a:gs pos="0">
                <a:schemeClr val="bg1">
                  <a:alpha val="0"/>
                </a:schemeClr>
              </a:gs>
              <a:gs pos="100000">
                <a:schemeClr val="bg1"/>
              </a:gs>
            </a:gsLst>
            <a:lin ang="10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AC0AF05C-7743-30D9-6594-F1D02B83D0E7}"/>
              </a:ext>
            </a:extLst>
          </p:cNvPr>
          <p:cNvSpPr>
            <a:spLocks noGrp="1"/>
          </p:cNvSpPr>
          <p:nvPr>
            <p:ph type="title"/>
          </p:nvPr>
        </p:nvSpPr>
        <p:spPr>
          <a:xfrm>
            <a:off x="7531610" y="365125"/>
            <a:ext cx="3822189" cy="1899912"/>
          </a:xfrm>
        </p:spPr>
        <p:txBody>
          <a:bodyPr>
            <a:normAutofit/>
          </a:bodyPr>
          <a:lstStyle/>
          <a:p>
            <a:r>
              <a:rPr lang="en-US" sz="4000" b="1">
                <a:latin typeface="Calibri"/>
                <a:cs typeface="Calibri"/>
              </a:rPr>
              <a:t>Thanks for taking a deeper dive!</a:t>
            </a:r>
            <a:endParaRPr lang="en-US" sz="4000">
              <a:latin typeface="Calibri"/>
              <a:cs typeface="Calibri"/>
            </a:endParaRPr>
          </a:p>
          <a:p>
            <a:endParaRPr lang="en-US" sz="4000"/>
          </a:p>
        </p:txBody>
      </p:sp>
      <p:sp>
        <p:nvSpPr>
          <p:cNvPr id="3" name="Content Placeholder 2">
            <a:extLst>
              <a:ext uri="{FF2B5EF4-FFF2-40B4-BE49-F238E27FC236}">
                <a16:creationId xmlns:a16="http://schemas.microsoft.com/office/drawing/2014/main" id="{67E494E7-DB6E-F593-E628-6A6F22ED0D88}"/>
              </a:ext>
            </a:extLst>
          </p:cNvPr>
          <p:cNvSpPr>
            <a:spLocks noGrp="1"/>
          </p:cNvSpPr>
          <p:nvPr>
            <p:ph idx="1"/>
          </p:nvPr>
        </p:nvSpPr>
        <p:spPr>
          <a:xfrm>
            <a:off x="5601871" y="2339449"/>
            <a:ext cx="6400748" cy="4148502"/>
          </a:xfrm>
        </p:spPr>
        <p:txBody>
          <a:bodyPr vert="horz" lIns="91440" tIns="45720" rIns="91440" bIns="45720" rtlCol="0" anchor="t">
            <a:noAutofit/>
          </a:bodyPr>
          <a:lstStyle/>
          <a:p>
            <a:pPr marL="0" indent="0">
              <a:spcBef>
                <a:spcPts val="1200"/>
              </a:spcBef>
              <a:buNone/>
            </a:pPr>
            <a:r>
              <a:rPr lang="en-US" sz="2400" b="1">
                <a:latin typeface="Calibri"/>
                <a:cs typeface="Calibri"/>
              </a:rPr>
              <a:t>Jessica Chandler </a:t>
            </a:r>
            <a:r>
              <a:rPr lang="en-US" sz="2400" b="1">
                <a:latin typeface="Calibri"/>
                <a:cs typeface="Calibri"/>
                <a:hlinkClick r:id="rId4"/>
              </a:rPr>
              <a:t>Jessica.Chandler@wssb.wa.gov</a:t>
            </a:r>
            <a:endParaRPr lang="en-US" sz="2400" b="1">
              <a:latin typeface="Calibri"/>
              <a:cs typeface="Calibri"/>
            </a:endParaRPr>
          </a:p>
          <a:p>
            <a:pPr marL="0" indent="0">
              <a:spcBef>
                <a:spcPts val="1200"/>
              </a:spcBef>
              <a:buNone/>
            </a:pPr>
            <a:r>
              <a:rPr lang="en-US" sz="2400" b="1">
                <a:latin typeface="Calibri"/>
                <a:cs typeface="Calibri"/>
              </a:rPr>
              <a:t>Jenni </a:t>
            </a:r>
            <a:r>
              <a:rPr lang="en-US" sz="2400" b="1" err="1">
                <a:latin typeface="Calibri"/>
                <a:cs typeface="Calibri"/>
              </a:rPr>
              <a:t>Remeis</a:t>
            </a:r>
            <a:r>
              <a:rPr lang="en-US" sz="2400" b="1">
                <a:latin typeface="Calibri"/>
                <a:cs typeface="Calibri"/>
              </a:rPr>
              <a:t> </a:t>
            </a:r>
            <a:r>
              <a:rPr lang="en-US" sz="2400" b="1">
                <a:latin typeface="Calibri"/>
                <a:cs typeface="Calibri"/>
                <a:hlinkClick r:id="rId5"/>
              </a:rPr>
              <a:t>jremeis@ossb.oh.gov</a:t>
            </a:r>
            <a:endParaRPr lang="en-US" sz="2400" b="1">
              <a:latin typeface="Calibri"/>
              <a:cs typeface="Calibri"/>
            </a:endParaRPr>
          </a:p>
          <a:p>
            <a:pPr marL="0" indent="0">
              <a:spcBef>
                <a:spcPts val="2400"/>
              </a:spcBef>
              <a:buNone/>
            </a:pPr>
            <a:r>
              <a:rPr lang="en-US" sz="2400">
                <a:solidFill>
                  <a:schemeClr val="tx2"/>
                </a:solidFill>
                <a:latin typeface="Calibri"/>
                <a:cs typeface="Arial"/>
                <a:hlinkClick r:id="rId6">
                  <a:extLst>
                    <a:ext uri="{A12FA001-AC4F-418D-AE19-62706E023703}">
                      <ahyp:hlinkClr xmlns:ahyp="http://schemas.microsoft.com/office/drawing/2018/hyperlinkcolor" val="tx"/>
                    </a:ext>
                  </a:extLst>
                </a:hlinkClick>
              </a:rPr>
              <a:t>https://www.aph.org/product/laptime-and-lullabies/</a:t>
            </a:r>
            <a:r>
              <a:rPr lang="en-US" sz="2400">
                <a:solidFill>
                  <a:schemeClr val="tx2"/>
                </a:solidFill>
                <a:latin typeface="Calibri"/>
                <a:cs typeface="Arial"/>
              </a:rPr>
              <a:t> </a:t>
            </a:r>
          </a:p>
          <a:p>
            <a:pPr marL="0" indent="0">
              <a:spcBef>
                <a:spcPts val="2400"/>
              </a:spcBef>
              <a:buNone/>
            </a:pPr>
            <a:r>
              <a:rPr lang="en-US" sz="2400">
                <a:latin typeface="Calibri"/>
                <a:cs typeface="Arial"/>
              </a:rPr>
              <a:t>(Handbook/Booklets)</a:t>
            </a:r>
          </a:p>
          <a:p>
            <a:pPr marL="0" indent="0">
              <a:spcBef>
                <a:spcPts val="2400"/>
              </a:spcBef>
              <a:buNone/>
            </a:pPr>
            <a:r>
              <a:rPr lang="en-US" sz="2400">
                <a:solidFill>
                  <a:schemeClr val="tx2"/>
                </a:solidFill>
                <a:latin typeface="Calibri"/>
                <a:cs typeface="Arial"/>
                <a:hlinkClick r:id="rId7">
                  <a:extLst>
                    <a:ext uri="{A12FA001-AC4F-418D-AE19-62706E023703}">
                      <ahyp:hlinkClr xmlns:ahyp="http://schemas.microsoft.com/office/drawing/2018/hyperlinkcolor" val="tx"/>
                    </a:ext>
                  </a:extLst>
                </a:hlinkClick>
              </a:rPr>
              <a:t>https://www.aph.org/product/laptime-and-lullabies-storybooks</a:t>
            </a:r>
            <a:r>
              <a:rPr lang="en-US" sz="2400">
                <a:solidFill>
                  <a:schemeClr val="tx2"/>
                </a:solidFill>
                <a:latin typeface="Calibri"/>
                <a:cs typeface="Arial"/>
              </a:rPr>
              <a:t>  </a:t>
            </a:r>
          </a:p>
          <a:p>
            <a:pPr marL="0" indent="0">
              <a:spcBef>
                <a:spcPts val="2400"/>
              </a:spcBef>
              <a:buNone/>
            </a:pPr>
            <a:r>
              <a:rPr lang="en-US" sz="2400">
                <a:latin typeface="Calibri"/>
                <a:cs typeface="Arial"/>
              </a:rPr>
              <a:t>(Storybooks)</a:t>
            </a:r>
          </a:p>
          <a:p>
            <a:endParaRPr lang="en-US" sz="1400"/>
          </a:p>
        </p:txBody>
      </p:sp>
    </p:spTree>
    <p:extLst>
      <p:ext uri="{BB962C8B-B14F-4D97-AF65-F5344CB8AC3E}">
        <p14:creationId xmlns:p14="http://schemas.microsoft.com/office/powerpoint/2010/main" val="2350626149"/>
      </p:ext>
    </p:extLst>
  </p:cSld>
  <p:clrMapOvr>
    <a:masterClrMapping/>
  </p:clrMapOvr>
</p:sld>
</file>

<file path=ppt/theme/theme1.xml><?xml version="1.0" encoding="utf-8"?>
<a:theme xmlns:a="http://schemas.openxmlformats.org/drawingml/2006/main" name="Office Theme">
  <a:themeElements>
    <a:clrScheme name="Access Academy">
      <a:dk1>
        <a:srgbClr val="1F1C1E"/>
      </a:dk1>
      <a:lt1>
        <a:srgbClr val="FFFFFF"/>
      </a:lt1>
      <a:dk2>
        <a:srgbClr val="1F1C1E"/>
      </a:dk2>
      <a:lt2>
        <a:srgbClr val="FFFFFF"/>
      </a:lt2>
      <a:accent1>
        <a:srgbClr val="49ACBB"/>
      </a:accent1>
      <a:accent2>
        <a:srgbClr val="F8A535"/>
      </a:accent2>
      <a:accent3>
        <a:srgbClr val="E10C5A"/>
      </a:accent3>
      <a:accent4>
        <a:srgbClr val="49ACBB"/>
      </a:accent4>
      <a:accent5>
        <a:srgbClr val="F8A535"/>
      </a:accent5>
      <a:accent6>
        <a:srgbClr val="E10C5A"/>
      </a:accent6>
      <a:hlink>
        <a:srgbClr val="49ACBB"/>
      </a:hlink>
      <a:folHlink>
        <a:srgbClr val="743F7C"/>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mso-contentType ?>
<FormTemplates xmlns="http://schemas.microsoft.com/sharepoint/v3/contenttype/forms">
  <Display>DocumentLibraryForm</Display>
  <Edit>DocumentLibraryForm</Edit>
  <New>DocumentLibraryForm</New>
</FormTemplates>
</file>

<file path=customXml/item2.xml><?xml version="1.0" encoding="utf-8"?>
<p:properties xmlns:p="http://schemas.microsoft.com/office/2006/metadata/properties" xmlns:xsi="http://www.w3.org/2001/XMLSchema-instance" xmlns:pc="http://schemas.microsoft.com/office/infopath/2007/PartnerControls">
  <documentManagement>
    <lcf76f155ced4ddcb4097134ff3c332f xmlns="cd26f99b-5fa5-4944-bb1a-9ecd46c6c38d">
      <Terms xmlns="http://schemas.microsoft.com/office/infopath/2007/PartnerControls"/>
    </lcf76f155ced4ddcb4097134ff3c332f>
    <TaxCatchAll xmlns="fce825ed-7c14-4f10-9173-4eee87276b5e" xsi:nil="true"/>
    <_Flow_SignoffStatus xmlns="cd26f99b-5fa5-4944-bb1a-9ecd46c6c38d" xsi:nil="true"/>
    <Bucket xmlns="cd26f99b-5fa5-4944-bb1a-9ecd46c6c38d" xsi:nil="true"/>
    <DateofEvent xmlns="cd26f99b-5fa5-4944-bb1a-9ecd46c6c38d" xsi:nil="true"/>
  </documentManagement>
</p:properties>
</file>

<file path=customXml/item3.xml><?xml version="1.0" encoding="utf-8"?>
<ct:contentTypeSchema xmlns:ct="http://schemas.microsoft.com/office/2006/metadata/contentType" xmlns:ma="http://schemas.microsoft.com/office/2006/metadata/properties/metaAttributes" ct:_="" ma:_="" ma:contentTypeName="Document" ma:contentTypeID="0x010100E84CB5B005916A469C68B1F32A71972C" ma:contentTypeVersion="23" ma:contentTypeDescription="Create a new document." ma:contentTypeScope="" ma:versionID="bc234a3cf05d039676245fe30b68900e">
  <xsd:schema xmlns:xsd="http://www.w3.org/2001/XMLSchema" xmlns:xs="http://www.w3.org/2001/XMLSchema" xmlns:p="http://schemas.microsoft.com/office/2006/metadata/properties" xmlns:ns2="cd26f99b-5fa5-4944-bb1a-9ecd46c6c38d" xmlns:ns3="fce825ed-7c14-4f10-9173-4eee87276b5e" targetNamespace="http://schemas.microsoft.com/office/2006/metadata/properties" ma:root="true" ma:fieldsID="5dfb332363d6cd5150c777616736d920" ns2:_="" ns3:_="">
    <xsd:import namespace="cd26f99b-5fa5-4944-bb1a-9ecd46c6c38d"/>
    <xsd:import namespace="fce825ed-7c14-4f10-9173-4eee87276b5e"/>
    <xsd:element name="properties">
      <xsd:complexType>
        <xsd:sequence>
          <xsd:element name="documentManagement">
            <xsd:complexType>
              <xsd:all>
                <xsd:element ref="ns2:DateofEvent" minOccurs="0"/>
                <xsd:element ref="ns2:MediaServiceMetadata" minOccurs="0"/>
                <xsd:element ref="ns2:MediaServiceFastMetadata" minOccurs="0"/>
                <xsd:element ref="ns2:_Flow_SignoffStatus" minOccurs="0"/>
                <xsd:element ref="ns2:MediaServiceAutoKeyPoints" minOccurs="0"/>
                <xsd:element ref="ns2:MediaServiceKeyPoints" minOccurs="0"/>
                <xsd:element ref="ns2:MediaServiceAutoTags" minOccurs="0"/>
                <xsd:element ref="ns2:MediaServiceGenerationTime" minOccurs="0"/>
                <xsd:element ref="ns2:MediaServiceEventHashCode" minOccurs="0"/>
                <xsd:element ref="ns2:MediaServiceOCR" minOccurs="0"/>
                <xsd:element ref="ns2:MediaServiceDateTaken" minOccurs="0"/>
                <xsd:element ref="ns2:MediaServiceLocation" minOccurs="0"/>
                <xsd:element ref="ns3:SharedWithUsers" minOccurs="0"/>
                <xsd:element ref="ns3:SharedWithDetails" minOccurs="0"/>
                <xsd:element ref="ns2:MediaLengthInSeconds" minOccurs="0"/>
                <xsd:element ref="ns2:Bucket" minOccurs="0"/>
                <xsd:element ref="ns2:lcf76f155ced4ddcb4097134ff3c332f" minOccurs="0"/>
                <xsd:element ref="ns3:TaxCatchAll"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cd26f99b-5fa5-4944-bb1a-9ecd46c6c38d" elementFormDefault="qualified">
    <xsd:import namespace="http://schemas.microsoft.com/office/2006/documentManagement/types"/>
    <xsd:import namespace="http://schemas.microsoft.com/office/infopath/2007/PartnerControls"/>
    <xsd:element name="DateofEvent" ma:index="8" nillable="true" ma:displayName="Date of Event" ma:format="DateTime" ma:internalName="DateofEvent">
      <xsd:simpleType>
        <xsd:restriction base="dms:DateTime"/>
      </xsd:simpleType>
    </xsd:element>
    <xsd:element name="MediaServiceMetadata" ma:index="9" nillable="true" ma:displayName="MediaServiceMetadata" ma:hidden="true" ma:internalName="MediaServiceMetadata" ma:readOnly="true">
      <xsd:simpleType>
        <xsd:restriction base="dms:Note"/>
      </xsd:simpleType>
    </xsd:element>
    <xsd:element name="MediaServiceFastMetadata" ma:index="10" nillable="true" ma:displayName="MediaServiceFastMetadata" ma:hidden="true" ma:internalName="MediaServiceFastMetadata" ma:readOnly="true">
      <xsd:simpleType>
        <xsd:restriction base="dms:Note"/>
      </xsd:simpleType>
    </xsd:element>
    <xsd:element name="_Flow_SignoffStatus" ma:index="11" nillable="true" ma:displayName="Sign-off status" ma:internalName="Sign_x002d_off_x0020_status">
      <xsd:simpleType>
        <xsd:restriction base="dms:Text"/>
      </xsd:simpleType>
    </xsd:element>
    <xsd:element name="MediaServiceAutoKeyPoints" ma:index="12" nillable="true" ma:displayName="MediaServiceAutoKeyPoints" ma:hidden="true" ma:internalName="MediaServiceAutoKeyPoints" ma:readOnly="true">
      <xsd:simpleType>
        <xsd:restriction base="dms:Note"/>
      </xsd:simpleType>
    </xsd:element>
    <xsd:element name="MediaServiceKeyPoints" ma:index="13" nillable="true" ma:displayName="KeyPoints" ma:internalName="MediaServiceKeyPoints" ma:readOnly="true">
      <xsd:simpleType>
        <xsd:restriction base="dms:Note">
          <xsd:maxLength value="255"/>
        </xsd:restriction>
      </xsd:simpleType>
    </xsd:element>
    <xsd:element name="MediaServiceAutoTags" ma:index="14" nillable="true" ma:displayName="Tags" ma:internalName="MediaServiceAutoTags" ma:readOnly="true">
      <xsd:simpleType>
        <xsd:restriction base="dms:Text"/>
      </xsd:simpleType>
    </xsd:element>
    <xsd:element name="MediaServiceGenerationTime" ma:index="15" nillable="true" ma:displayName="MediaServiceGenerationTime" ma:hidden="true" ma:internalName="MediaServiceGenerationTime" ma:readOnly="true">
      <xsd:simpleType>
        <xsd:restriction base="dms:Text"/>
      </xsd:simpleType>
    </xsd:element>
    <xsd:element name="MediaServiceEventHashCode" ma:index="16" nillable="true" ma:displayName="MediaServiceEventHashCode" ma:hidden="true" ma:internalName="MediaServiceEventHashCode" ma:readOnly="true">
      <xsd:simpleType>
        <xsd:restriction base="dms:Text"/>
      </xsd:simpleType>
    </xsd:element>
    <xsd:element name="MediaServiceOCR" ma:index="17" nillable="true" ma:displayName="Extracted Text" ma:internalName="MediaServiceOCR" ma:readOnly="true">
      <xsd:simpleType>
        <xsd:restriction base="dms:Note">
          <xsd:maxLength value="255"/>
        </xsd:restriction>
      </xsd:simpleType>
    </xsd:element>
    <xsd:element name="MediaServiceDateTaken" ma:index="18" nillable="true" ma:displayName="MediaServiceDateTaken" ma:hidden="true" ma:internalName="MediaServiceDateTaken" ma:readOnly="true">
      <xsd:simpleType>
        <xsd:restriction base="dms:Text"/>
      </xsd:simpleType>
    </xsd:element>
    <xsd:element name="MediaServiceLocation" ma:index="19" nillable="true" ma:displayName="Location" ma:internalName="MediaServiceLocation" ma:readOnly="true">
      <xsd:simpleType>
        <xsd:restriction base="dms:Text"/>
      </xsd:simpleType>
    </xsd:element>
    <xsd:element name="MediaLengthInSeconds" ma:index="22" nillable="true" ma:displayName="Length (seconds)" ma:internalName="MediaLengthInSeconds" ma:readOnly="true">
      <xsd:simpleType>
        <xsd:restriction base="dms:Unknown"/>
      </xsd:simpleType>
    </xsd:element>
    <xsd:element name="Bucket" ma:index="23" nillable="true" ma:displayName="Bucket" ma:format="Dropdown" ma:internalName="Bucket">
      <xsd:simpleType>
        <xsd:restriction base="dms:Choice">
          <xsd:enumeration value="AA"/>
          <xsd:enumeration value="AA(H)"/>
          <xsd:enumeration value="CC"/>
          <xsd:enumeration value="EA"/>
          <xsd:enumeration value="EOT"/>
          <xsd:enumeration value="FC"/>
          <xsd:enumeration value="PS"/>
          <xsd:enumeration value="Tai"/>
          <xsd:enumeration value="VA"/>
        </xsd:restriction>
      </xsd:simpleType>
    </xsd:element>
    <xsd:element name="lcf76f155ced4ddcb4097134ff3c332f" ma:index="25" nillable="true" ma:taxonomy="true" ma:internalName="lcf76f155ced4ddcb4097134ff3c332f" ma:taxonomyFieldName="MediaServiceImageTags" ma:displayName="Image Tags" ma:readOnly="false" ma:fieldId="{5cf76f15-5ced-4ddc-b409-7134ff3c332f}" ma:taxonomyMulti="true" ma:sspId="8ac181ec-6c34-4630-9754-a2a661e894c3" ma:termSetId="09814cd3-568e-fe90-9814-8d621ff8fb84" ma:anchorId="fba54fb3-c3e1-fe81-a776-ca4b69148c4d" ma:open="true" ma:isKeyword="false">
      <xsd:complexType>
        <xsd:sequence>
          <xsd:element ref="pc:Terms" minOccurs="0" maxOccurs="1"/>
        </xsd:sequence>
      </xsd:complexType>
    </xsd:element>
  </xsd:schema>
  <xsd:schema xmlns:xsd="http://www.w3.org/2001/XMLSchema" xmlns:xs="http://www.w3.org/2001/XMLSchema" xmlns:dms="http://schemas.microsoft.com/office/2006/documentManagement/types" xmlns:pc="http://schemas.microsoft.com/office/infopath/2007/PartnerControls" targetNamespace="fce825ed-7c14-4f10-9173-4eee87276b5e" elementFormDefault="qualified">
    <xsd:import namespace="http://schemas.microsoft.com/office/2006/documentManagement/types"/>
    <xsd:import namespace="http://schemas.microsoft.com/office/infopath/2007/PartnerControls"/>
    <xsd:element name="SharedWithUsers" ma:index="20"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21" nillable="true" ma:displayName="Shared With Details" ma:internalName="SharedWithDetails" ma:readOnly="true">
      <xsd:simpleType>
        <xsd:restriction base="dms:Note">
          <xsd:maxLength value="255"/>
        </xsd:restriction>
      </xsd:simpleType>
    </xsd:element>
    <xsd:element name="TaxCatchAll" ma:index="26" nillable="true" ma:displayName="Taxonomy Catch All Column" ma:hidden="true" ma:list="{8e2c59e8-7cf2-4cab-bbe4-5caecee85947}" ma:internalName="TaxCatchAll" ma:showField="CatchAllData" ma:web="fce825ed-7c14-4f10-9173-4eee87276b5e">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3AE7EBE7-8F66-4ECB-89EB-F4CC06D11823}">
  <ds:schemaRefs>
    <ds:schemaRef ds:uri="http://schemas.microsoft.com/sharepoint/v3/contenttype/forms"/>
  </ds:schemaRefs>
</ds:datastoreItem>
</file>

<file path=customXml/itemProps2.xml><?xml version="1.0" encoding="utf-8"?>
<ds:datastoreItem xmlns:ds="http://schemas.openxmlformats.org/officeDocument/2006/customXml" ds:itemID="{19F2A4B1-2C33-4311-B6E9-A747421F5CBA}">
  <ds:schemaRefs>
    <ds:schemaRef ds:uri="aeecb2e8-dac1-4079-abb7-540f9a02fc2a"/>
    <ds:schemaRef ds:uri="cd26f99b-5fa5-4944-bb1a-9ecd46c6c38d"/>
    <ds:schemaRef ds:uri="e8e646b5-c0ce-404c-8df5-cada98b66132"/>
    <ds:schemaRef ds:uri="fce825ed-7c14-4f10-9173-4eee87276b5e"/>
    <ds:schemaRef ds:uri="http://purl.org/dc/dcmitype/"/>
    <ds:schemaRef ds:uri="http://purl.org/dc/elements/1.1/"/>
    <ds:schemaRef ds:uri="http://purl.org/dc/terms/"/>
    <ds:schemaRef ds:uri="http://schemas.microsoft.com/office/2006/documentManagement/types"/>
    <ds:schemaRef ds:uri="http://schemas.microsoft.com/office/2006/metadata/properties"/>
    <ds:schemaRef ds:uri="http://schemas.microsoft.com/office/infopath/2007/PartnerControls"/>
    <ds:schemaRef ds:uri="http://schemas.openxmlformats.org/package/2006/metadata/core-properties"/>
    <ds:schemaRef ds:uri="http://www.w3.org/XML/1998/namespace"/>
  </ds:schemaRefs>
</ds:datastoreItem>
</file>

<file path=customXml/itemProps3.xml><?xml version="1.0" encoding="utf-8"?>
<ds:datastoreItem xmlns:ds="http://schemas.openxmlformats.org/officeDocument/2006/customXml" ds:itemID="{55EEA9D3-7CC7-4E63-A207-D2A26DC839E8}">
  <ds:schemaRefs>
    <ds:schemaRef ds:uri="cd26f99b-5fa5-4944-bb1a-9ecd46c6c38d"/>
    <ds:schemaRef ds:uri="fce825ed-7c14-4f10-9173-4eee87276b5e"/>
    <ds:schemaRef ds:uri="http://purl.org/dc/elements/1.1/"/>
    <ds:schemaRef ds:uri="http://purl.org/dc/terms/"/>
    <ds:schemaRef ds:uri="http://schemas.microsoft.com/internal/obd"/>
    <ds:schemaRef ds:uri="http://schemas.microsoft.com/office/2006/documentManagement/types"/>
    <ds:schemaRef ds:uri="http://schemas.microsoft.com/office/2006/metadata/contentType"/>
    <ds:schemaRef ds:uri="http://schemas.microsoft.com/office/2006/metadata/properties"/>
    <ds:schemaRef ds:uri="http://schemas.microsoft.com/office/2006/metadata/properties/metaAttributes"/>
    <ds:schemaRef ds:uri="http://schemas.microsoft.com/office/infopath/2007/PartnerControls"/>
    <ds:schemaRef ds:uri="http://schemas.openxmlformats.org/package/2006/metadata/core-properties"/>
    <ds:schemaRef ds:uri="http://www.w3.org/2001/XMLSchema"/>
  </ds:schemaRefs>
</ds:datastoreItem>
</file>

<file path=docProps/app.xml><?xml version="1.0" encoding="utf-8"?>
<Properties xmlns="http://schemas.openxmlformats.org/officeDocument/2006/extended-properties" xmlns:vt="http://schemas.openxmlformats.org/officeDocument/2006/docPropsVTypes">
  <TotalTime>10</TotalTime>
  <Words>3289</Words>
  <Application>Microsoft Office PowerPoint</Application>
  <PresentationFormat>Widescreen</PresentationFormat>
  <Paragraphs>376</Paragraphs>
  <Slides>44</Slides>
  <Notes>44</Notes>
  <HiddenSlides>0</HiddenSlides>
  <MMClips>2</MMClips>
  <ScaleCrop>false</ScaleCrop>
  <HeadingPairs>
    <vt:vector size="4" baseType="variant">
      <vt:variant>
        <vt:lpstr>Theme</vt:lpstr>
      </vt:variant>
      <vt:variant>
        <vt:i4>1</vt:i4>
      </vt:variant>
      <vt:variant>
        <vt:lpstr>Slide Titles</vt:lpstr>
      </vt:variant>
      <vt:variant>
        <vt:i4>44</vt:i4>
      </vt:variant>
    </vt:vector>
  </HeadingPairs>
  <TitlesOfParts>
    <vt:vector size="45" baseType="lpstr">
      <vt:lpstr>Office Theme</vt:lpstr>
      <vt:lpstr> Laptime and Lullabies Sharing the Joys of Literacy with Infants, Toddlers and Very Young Children Who are Blind or Have Low Vision: Part II</vt:lpstr>
      <vt:lpstr>Jessica Chandler  Associate Director Outreach Birth-5  Washington State School for the Blind (WSSB)</vt:lpstr>
      <vt:lpstr>Dr. Kay L. Clarke</vt:lpstr>
      <vt:lpstr>A Warm Welcome to Laptime and Lullabies: Part II</vt:lpstr>
      <vt:lpstr>Today’s Objectives:  </vt:lpstr>
      <vt:lpstr>What is Literacy?</vt:lpstr>
      <vt:lpstr>When You Provide Opportunities to...</vt:lpstr>
      <vt:lpstr>Early Literacy Event – Read Together</vt:lpstr>
      <vt:lpstr>Tip Sheets</vt:lpstr>
      <vt:lpstr>Learning Together</vt:lpstr>
      <vt:lpstr>Laptime and Lullabies Additional Pieces - Handbook</vt:lpstr>
      <vt:lpstr>It Makes Sense to Me!  VISION</vt:lpstr>
      <vt:lpstr>It Makes Sense to Me!  TOUCH</vt:lpstr>
      <vt:lpstr>It Makes Sense to Me! - HEARING</vt:lpstr>
      <vt:lpstr>It Makes Sense to Me!  MOVEMENT</vt:lpstr>
      <vt:lpstr>It Makes Sense to Me!  SMELL</vt:lpstr>
      <vt:lpstr>It Makes Sense to Me!  SUMMARY</vt:lpstr>
      <vt:lpstr>When You Provide Opportunities to...  Establish Relationships  Your Child Will Reach His Potential to …  Form healthy emotional attachments to special family members and establish social relationships with other adults and children.  -Dr. Kay Clarke, Laptime and Lullabies</vt:lpstr>
      <vt:lpstr>Meet Gus</vt:lpstr>
      <vt:lpstr>Gus's Learning Needs</vt:lpstr>
      <vt:lpstr>Gus: Touch &amp; Music</vt:lpstr>
      <vt:lpstr>When You Provide Opportunities to...  Explore the World  Your Child Will Reach His Potential to … Actively explore home and community environments and learn about happenings and features of the "real world".  -Dr. Kay Clarke, Laptime and Lullabies</vt:lpstr>
      <vt:lpstr>Gus: Communication </vt:lpstr>
      <vt:lpstr>Gus: Introduction of Books</vt:lpstr>
      <vt:lpstr>When You Provide Opportunities to...  Investigate Books  Your Child Will Reach His Potential to …  Explore books and understand book concepts and literacy conventions. -Dr. Kay Clarke, Laptime and Lullabies</vt:lpstr>
      <vt:lpstr>Laptime and Lullabies Ideas for adapting existing titles…</vt:lpstr>
      <vt:lpstr>Incorporate light!</vt:lpstr>
      <vt:lpstr>Light Box book</vt:lpstr>
      <vt:lpstr>Incorporate Smells (&amp; Taste)!</vt:lpstr>
      <vt:lpstr>Incorporate items!</vt:lpstr>
      <vt:lpstr>Incorporate 3D Printed Items!</vt:lpstr>
      <vt:lpstr>Meet Teddy</vt:lpstr>
      <vt:lpstr>Laptime and Lullabies Additional Pieces - Handbook</vt:lpstr>
      <vt:lpstr>Daily Routines: Bath/Bed</vt:lpstr>
      <vt:lpstr>Daily Routines: Mealtime</vt:lpstr>
      <vt:lpstr>Literacy on the Go!  </vt:lpstr>
      <vt:lpstr>Other Considerations…</vt:lpstr>
      <vt:lpstr>No book, no problem!</vt:lpstr>
      <vt:lpstr>Hands-On Learning!</vt:lpstr>
      <vt:lpstr>Let's Talk Funding!</vt:lpstr>
      <vt:lpstr>Let's Talk Collaboration!</vt:lpstr>
      <vt:lpstr>Eagle Scout Projects</vt:lpstr>
      <vt:lpstr>When You Provide Opportunities to...  Team Up for Literacy  Your Child Will Reach His Potential to …  Launch into literacy with support from a committed team.  -Dr. Kay Clarke, Laptime and Lullabies</vt:lpstr>
      <vt:lpstr>Thanks for taking a deeper dive! </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Chris Argabright</dc:creator>
  <cp:lastModifiedBy>Leslie Weilbacher</cp:lastModifiedBy>
  <cp:revision>5</cp:revision>
  <dcterms:created xsi:type="dcterms:W3CDTF">2021-10-07T16:15:30Z</dcterms:created>
  <dcterms:modified xsi:type="dcterms:W3CDTF">2023-06-06T16:32:03Z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0x010100D246A583D78D314BBA7B2264E0080963</vt:lpwstr>
  </property>
  <property fmtid="{D5CDD505-2E9C-101B-9397-08002B2CF9AE}" pid="3" name="MediaServiceImageTags">
    <vt:lpwstr/>
  </property>
</Properties>
</file>